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2"/>
  </p:sldMasterIdLst>
  <p:notesMasterIdLst>
    <p:notesMasterId r:id="rId29"/>
  </p:notesMasterIdLst>
  <p:handoutMasterIdLst>
    <p:handoutMasterId r:id="rId30"/>
  </p:handoutMasterIdLst>
  <p:sldIdLst>
    <p:sldId id="278" r:id="rId3"/>
    <p:sldId id="268" r:id="rId4"/>
    <p:sldId id="272" r:id="rId5"/>
    <p:sldId id="271" r:id="rId6"/>
    <p:sldId id="306" r:id="rId7"/>
    <p:sldId id="296" r:id="rId8"/>
    <p:sldId id="280" r:id="rId9"/>
    <p:sldId id="279" r:id="rId10"/>
    <p:sldId id="281" r:id="rId11"/>
    <p:sldId id="285" r:id="rId12"/>
    <p:sldId id="282" r:id="rId13"/>
    <p:sldId id="286" r:id="rId14"/>
    <p:sldId id="287" r:id="rId15"/>
    <p:sldId id="293" r:id="rId16"/>
    <p:sldId id="290" r:id="rId17"/>
    <p:sldId id="291" r:id="rId18"/>
    <p:sldId id="292" r:id="rId19"/>
    <p:sldId id="307" r:id="rId20"/>
    <p:sldId id="294" r:id="rId21"/>
    <p:sldId id="297" r:id="rId22"/>
    <p:sldId id="295" r:id="rId23"/>
    <p:sldId id="300" r:id="rId24"/>
    <p:sldId id="301" r:id="rId25"/>
    <p:sldId id="289" r:id="rId26"/>
    <p:sldId id="302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FD99656-64BD-45B3-982A-BB23A97D2AE4}">
          <p14:sldIdLst>
            <p14:sldId id="278"/>
            <p14:sldId id="268"/>
            <p14:sldId id="272"/>
            <p14:sldId id="271"/>
            <p14:sldId id="306"/>
            <p14:sldId id="296"/>
            <p14:sldId id="280"/>
            <p14:sldId id="279"/>
            <p14:sldId id="281"/>
            <p14:sldId id="285"/>
            <p14:sldId id="282"/>
            <p14:sldId id="286"/>
            <p14:sldId id="287"/>
            <p14:sldId id="293"/>
            <p14:sldId id="290"/>
            <p14:sldId id="291"/>
            <p14:sldId id="292"/>
            <p14:sldId id="307"/>
            <p14:sldId id="294"/>
            <p14:sldId id="297"/>
            <p14:sldId id="295"/>
            <p14:sldId id="300"/>
            <p14:sldId id="301"/>
            <p14:sldId id="289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00A"/>
    <a:srgbClr val="F6E869"/>
    <a:srgbClr val="3333FF"/>
    <a:srgbClr val="ABDEE2"/>
    <a:srgbClr val="9BBA3B"/>
    <a:srgbClr val="FFFFFF"/>
    <a:srgbClr val="70C7CE"/>
    <a:srgbClr val="8BB03A"/>
    <a:srgbClr val="AFD46B"/>
    <a:srgbClr val="B0C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05" autoAdjust="0"/>
    <p:restoredTop sz="94660"/>
  </p:normalViewPr>
  <p:slideViewPr>
    <p:cSldViewPr>
      <p:cViewPr varScale="1">
        <p:scale>
          <a:sx n="70" d="100"/>
          <a:sy n="70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9BFDD-3F95-4F06-8A10-CA9045683367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6D50C-7EDB-47FD-8B18-15945B1D9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502B0-005B-4A10-A024-519F534F148D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01271-0913-422E-BB11-5A4250830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01271-0913-422E-BB11-5A42508301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685800" y="1676400"/>
            <a:ext cx="8001000" cy="3581400"/>
          </a:xfrm>
        </p:spPr>
        <p:txBody>
          <a:bodyPr/>
          <a:lstStyle>
            <a:lvl1pPr marL="0" indent="0">
              <a:buNone/>
              <a:defRPr baseline="0">
                <a:latin typeface="Cambria" pitchFamily="18" charset="0"/>
              </a:defRPr>
            </a:lvl1pPr>
          </a:lstStyle>
          <a:p>
            <a:r>
              <a:rPr lang="en-US" dirty="0" smtClean="0"/>
              <a:t>Click icon to insert 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28600" y="3733800"/>
            <a:ext cx="8686800" cy="1752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1447800"/>
            <a:ext cx="8686800" cy="2133600"/>
          </a:xfrm>
        </p:spPr>
        <p:txBody>
          <a:bodyPr>
            <a:normAutofit/>
          </a:bodyPr>
          <a:lstStyle>
            <a:lvl1pPr>
              <a:buNone/>
              <a:defRPr sz="1400"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6" name="Chart Placeholder 75"/>
          <p:cNvSpPr>
            <a:spLocks noGrp="1"/>
          </p:cNvSpPr>
          <p:nvPr>
            <p:ph type="chart" sz="quarter" idx="13"/>
          </p:nvPr>
        </p:nvSpPr>
        <p:spPr>
          <a:xfrm>
            <a:off x="4724400" y="1828800"/>
            <a:ext cx="4038600" cy="3657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4"/>
          </p:nvPr>
        </p:nvSpPr>
        <p:spPr>
          <a:xfrm>
            <a:off x="501870" y="2514600"/>
            <a:ext cx="3505200" cy="323193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981200"/>
            <a:ext cx="3505200" cy="381000"/>
          </a:xfrm>
        </p:spPr>
        <p:txBody>
          <a:bodyPr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228600" y="1371600"/>
            <a:ext cx="4038600" cy="4589462"/>
            <a:chOff x="6248400" y="1049338"/>
            <a:chExt cx="2743200" cy="5637212"/>
          </a:xfrm>
        </p:grpSpPr>
        <p:sp>
          <p:nvSpPr>
            <p:cNvPr id="77" name="Oval 2"/>
            <p:cNvSpPr>
              <a:spLocks noChangeArrowheads="1"/>
            </p:cNvSpPr>
            <p:nvPr userDrawn="1"/>
          </p:nvSpPr>
          <p:spPr bwMode="auto">
            <a:xfrm>
              <a:off x="6642100" y="1049338"/>
              <a:ext cx="1955800" cy="1946275"/>
            </a:xfrm>
            <a:prstGeom prst="ellipse">
              <a:avLst/>
            </a:pr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"/>
            <p:cNvSpPr>
              <a:spLocks noChangeArrowheads="1"/>
            </p:cNvSpPr>
            <p:nvPr userDrawn="1"/>
          </p:nvSpPr>
          <p:spPr bwMode="auto">
            <a:xfrm>
              <a:off x="6248400" y="1295400"/>
              <a:ext cx="2743200" cy="5391150"/>
            </a:xfrm>
            <a:prstGeom prst="rect">
              <a:avLst/>
            </a:prstGeom>
            <a:solidFill>
              <a:srgbClr val="ABDEE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"/>
            <p:cNvSpPr>
              <a:spLocks/>
            </p:cNvSpPr>
            <p:nvPr userDrawn="1"/>
          </p:nvSpPr>
          <p:spPr bwMode="auto">
            <a:xfrm>
              <a:off x="6307138" y="1117600"/>
              <a:ext cx="2624137" cy="5511800"/>
            </a:xfrm>
            <a:custGeom>
              <a:avLst/>
              <a:gdLst/>
              <a:ahLst/>
              <a:cxnLst>
                <a:cxn ang="0">
                  <a:pos x="618" y="78"/>
                </a:cxn>
                <a:cxn ang="0">
                  <a:pos x="620" y="76"/>
                </a:cxn>
                <a:cxn ang="0">
                  <a:pos x="420" y="0"/>
                </a:cxn>
                <a:cxn ang="0">
                  <a:pos x="221" y="76"/>
                </a:cxn>
                <a:cxn ang="0">
                  <a:pos x="223" y="78"/>
                </a:cxn>
                <a:cxn ang="0">
                  <a:pos x="223" y="75"/>
                </a:cxn>
                <a:cxn ang="0">
                  <a:pos x="0" y="75"/>
                </a:cxn>
                <a:cxn ang="0">
                  <a:pos x="0" y="1772"/>
                </a:cxn>
                <a:cxn ang="0">
                  <a:pos x="840" y="1772"/>
                </a:cxn>
                <a:cxn ang="0">
                  <a:pos x="840" y="75"/>
                </a:cxn>
                <a:cxn ang="0">
                  <a:pos x="618" y="75"/>
                </a:cxn>
                <a:cxn ang="0">
                  <a:pos x="618" y="78"/>
                </a:cxn>
                <a:cxn ang="0">
                  <a:pos x="620" y="76"/>
                </a:cxn>
                <a:cxn ang="0">
                  <a:pos x="618" y="78"/>
                </a:cxn>
                <a:cxn ang="0">
                  <a:pos x="618" y="81"/>
                </a:cxn>
                <a:cxn ang="0">
                  <a:pos x="834" y="81"/>
                </a:cxn>
                <a:cxn ang="0">
                  <a:pos x="834" y="1766"/>
                </a:cxn>
                <a:cxn ang="0">
                  <a:pos x="6" y="1766"/>
                </a:cxn>
                <a:cxn ang="0">
                  <a:pos x="6" y="81"/>
                </a:cxn>
                <a:cxn ang="0">
                  <a:pos x="224" y="81"/>
                </a:cxn>
                <a:cxn ang="0">
                  <a:pos x="225" y="80"/>
                </a:cxn>
                <a:cxn ang="0">
                  <a:pos x="420" y="6"/>
                </a:cxn>
                <a:cxn ang="0">
                  <a:pos x="616" y="80"/>
                </a:cxn>
                <a:cxn ang="0">
                  <a:pos x="617" y="81"/>
                </a:cxn>
                <a:cxn ang="0">
                  <a:pos x="618" y="81"/>
                </a:cxn>
                <a:cxn ang="0">
                  <a:pos x="618" y="78"/>
                </a:cxn>
              </a:cxnLst>
              <a:rect l="0" t="0" r="r" b="b"/>
              <a:pathLst>
                <a:path w="840" h="1772">
                  <a:moveTo>
                    <a:pt x="618" y="78"/>
                  </a:moveTo>
                  <a:cubicBezTo>
                    <a:pt x="620" y="76"/>
                    <a:pt x="620" y="76"/>
                    <a:pt x="620" y="76"/>
                  </a:cubicBezTo>
                  <a:cubicBezTo>
                    <a:pt x="566" y="29"/>
                    <a:pt x="497" y="0"/>
                    <a:pt x="420" y="0"/>
                  </a:cubicBezTo>
                  <a:cubicBezTo>
                    <a:pt x="344" y="0"/>
                    <a:pt x="274" y="29"/>
                    <a:pt x="221" y="76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772"/>
                    <a:pt x="0" y="1772"/>
                    <a:pt x="0" y="1772"/>
                  </a:cubicBezTo>
                  <a:cubicBezTo>
                    <a:pt x="840" y="1772"/>
                    <a:pt x="840" y="1772"/>
                    <a:pt x="840" y="1772"/>
                  </a:cubicBezTo>
                  <a:cubicBezTo>
                    <a:pt x="840" y="75"/>
                    <a:pt x="840" y="75"/>
                    <a:pt x="840" y="75"/>
                  </a:cubicBezTo>
                  <a:cubicBezTo>
                    <a:pt x="618" y="75"/>
                    <a:pt x="618" y="75"/>
                    <a:pt x="618" y="75"/>
                  </a:cubicBezTo>
                  <a:cubicBezTo>
                    <a:pt x="618" y="78"/>
                    <a:pt x="618" y="78"/>
                    <a:pt x="618" y="78"/>
                  </a:cubicBezTo>
                  <a:cubicBezTo>
                    <a:pt x="620" y="76"/>
                    <a:pt x="620" y="76"/>
                    <a:pt x="620" y="76"/>
                  </a:cubicBezTo>
                  <a:cubicBezTo>
                    <a:pt x="618" y="78"/>
                    <a:pt x="618" y="78"/>
                    <a:pt x="618" y="78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834" y="81"/>
                    <a:pt x="834" y="81"/>
                    <a:pt x="834" y="81"/>
                  </a:cubicBezTo>
                  <a:cubicBezTo>
                    <a:pt x="834" y="1766"/>
                    <a:pt x="834" y="1766"/>
                    <a:pt x="834" y="1766"/>
                  </a:cubicBezTo>
                  <a:cubicBezTo>
                    <a:pt x="6" y="1766"/>
                    <a:pt x="6" y="1766"/>
                    <a:pt x="6" y="1766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77" y="34"/>
                    <a:pt x="345" y="6"/>
                    <a:pt x="420" y="6"/>
                  </a:cubicBezTo>
                  <a:cubicBezTo>
                    <a:pt x="495" y="6"/>
                    <a:pt x="564" y="34"/>
                    <a:pt x="616" y="8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18" y="81"/>
                    <a:pt x="618" y="81"/>
                    <a:pt x="618" y="81"/>
                  </a:cubicBezTo>
                  <a:lnTo>
                    <a:pt x="618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1981200" y="1600200"/>
            <a:ext cx="606425" cy="119063"/>
            <a:chOff x="8048625" y="790575"/>
            <a:chExt cx="606425" cy="119063"/>
          </a:xfrm>
        </p:grpSpPr>
        <p:sp>
          <p:nvSpPr>
            <p:cNvPr id="83" name="Oval 54"/>
            <p:cNvSpPr>
              <a:spLocks noChangeArrowheads="1"/>
            </p:cNvSpPr>
            <p:nvPr userDrawn="1"/>
          </p:nvSpPr>
          <p:spPr bwMode="auto">
            <a:xfrm>
              <a:off x="8299450" y="790575"/>
              <a:ext cx="55563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55"/>
            <p:cNvSpPr>
              <a:spLocks noChangeArrowheads="1"/>
            </p:cNvSpPr>
            <p:nvPr userDrawn="1"/>
          </p:nvSpPr>
          <p:spPr bwMode="auto">
            <a:xfrm>
              <a:off x="8226425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56"/>
            <p:cNvSpPr>
              <a:spLocks noChangeArrowheads="1"/>
            </p:cNvSpPr>
            <p:nvPr userDrawn="1"/>
          </p:nvSpPr>
          <p:spPr bwMode="auto">
            <a:xfrm>
              <a:off x="8154988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57"/>
            <p:cNvSpPr>
              <a:spLocks noChangeArrowheads="1"/>
            </p:cNvSpPr>
            <p:nvPr userDrawn="1"/>
          </p:nvSpPr>
          <p:spPr bwMode="auto">
            <a:xfrm>
              <a:off x="8083550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58"/>
            <p:cNvSpPr>
              <a:spLocks noChangeArrowheads="1"/>
            </p:cNvSpPr>
            <p:nvPr userDrawn="1"/>
          </p:nvSpPr>
          <p:spPr bwMode="auto">
            <a:xfrm>
              <a:off x="82645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59"/>
            <p:cNvSpPr>
              <a:spLocks noChangeArrowheads="1"/>
            </p:cNvSpPr>
            <p:nvPr userDrawn="1"/>
          </p:nvSpPr>
          <p:spPr bwMode="auto">
            <a:xfrm>
              <a:off x="8193088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60"/>
            <p:cNvSpPr>
              <a:spLocks noChangeArrowheads="1"/>
            </p:cNvSpPr>
            <p:nvPr userDrawn="1"/>
          </p:nvSpPr>
          <p:spPr bwMode="auto">
            <a:xfrm>
              <a:off x="8121650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61"/>
            <p:cNvSpPr>
              <a:spLocks noChangeArrowheads="1"/>
            </p:cNvSpPr>
            <p:nvPr userDrawn="1"/>
          </p:nvSpPr>
          <p:spPr bwMode="auto">
            <a:xfrm>
              <a:off x="80486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62"/>
            <p:cNvSpPr>
              <a:spLocks noChangeArrowheads="1"/>
            </p:cNvSpPr>
            <p:nvPr userDrawn="1"/>
          </p:nvSpPr>
          <p:spPr bwMode="auto">
            <a:xfrm>
              <a:off x="8596313" y="790575"/>
              <a:ext cx="58737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63"/>
            <p:cNvSpPr>
              <a:spLocks noChangeArrowheads="1"/>
            </p:cNvSpPr>
            <p:nvPr userDrawn="1"/>
          </p:nvSpPr>
          <p:spPr bwMode="auto">
            <a:xfrm>
              <a:off x="8524875" y="790575"/>
              <a:ext cx="58738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64"/>
            <p:cNvSpPr>
              <a:spLocks noChangeArrowheads="1"/>
            </p:cNvSpPr>
            <p:nvPr userDrawn="1"/>
          </p:nvSpPr>
          <p:spPr bwMode="auto">
            <a:xfrm>
              <a:off x="8451850" y="790575"/>
              <a:ext cx="60325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65"/>
            <p:cNvSpPr>
              <a:spLocks noChangeArrowheads="1"/>
            </p:cNvSpPr>
            <p:nvPr userDrawn="1"/>
          </p:nvSpPr>
          <p:spPr bwMode="auto">
            <a:xfrm>
              <a:off x="8380413" y="790575"/>
              <a:ext cx="55562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6"/>
            <p:cNvSpPr>
              <a:spLocks noChangeArrowheads="1"/>
            </p:cNvSpPr>
            <p:nvPr userDrawn="1"/>
          </p:nvSpPr>
          <p:spPr bwMode="auto">
            <a:xfrm>
              <a:off x="8564563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67"/>
            <p:cNvSpPr>
              <a:spLocks noChangeArrowheads="1"/>
            </p:cNvSpPr>
            <p:nvPr userDrawn="1"/>
          </p:nvSpPr>
          <p:spPr bwMode="auto">
            <a:xfrm>
              <a:off x="8493125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68"/>
            <p:cNvSpPr>
              <a:spLocks noChangeArrowheads="1"/>
            </p:cNvSpPr>
            <p:nvPr userDrawn="1"/>
          </p:nvSpPr>
          <p:spPr bwMode="auto">
            <a:xfrm>
              <a:off x="8416925" y="854075"/>
              <a:ext cx="60325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69"/>
            <p:cNvSpPr>
              <a:spLocks noChangeArrowheads="1"/>
            </p:cNvSpPr>
            <p:nvPr userDrawn="1"/>
          </p:nvSpPr>
          <p:spPr bwMode="auto">
            <a:xfrm>
              <a:off x="8347075" y="854075"/>
              <a:ext cx="58738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0"/>
            <p:cNvSpPr>
              <a:spLocks/>
            </p:cNvSpPr>
            <p:nvPr userDrawn="1"/>
          </p:nvSpPr>
          <p:spPr bwMode="auto">
            <a:xfrm>
              <a:off x="8324850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1"/>
            <p:cNvSpPr>
              <a:spLocks/>
            </p:cNvSpPr>
            <p:nvPr userDrawn="1"/>
          </p:nvSpPr>
          <p:spPr bwMode="auto">
            <a:xfrm>
              <a:off x="83312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2"/>
            <p:cNvSpPr>
              <a:spLocks/>
            </p:cNvSpPr>
            <p:nvPr userDrawn="1"/>
          </p:nvSpPr>
          <p:spPr bwMode="auto">
            <a:xfrm>
              <a:off x="83121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3"/>
            <p:cNvSpPr>
              <a:spLocks/>
            </p:cNvSpPr>
            <p:nvPr userDrawn="1"/>
          </p:nvSpPr>
          <p:spPr bwMode="auto">
            <a:xfrm>
              <a:off x="8251825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4"/>
            <p:cNvSpPr>
              <a:spLocks/>
            </p:cNvSpPr>
            <p:nvPr userDrawn="1"/>
          </p:nvSpPr>
          <p:spPr bwMode="auto">
            <a:xfrm>
              <a:off x="8235950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5"/>
            <p:cNvSpPr>
              <a:spLocks/>
            </p:cNvSpPr>
            <p:nvPr userDrawn="1"/>
          </p:nvSpPr>
          <p:spPr bwMode="auto">
            <a:xfrm>
              <a:off x="8258175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6"/>
            <p:cNvSpPr>
              <a:spLocks/>
            </p:cNvSpPr>
            <p:nvPr userDrawn="1"/>
          </p:nvSpPr>
          <p:spPr bwMode="auto">
            <a:xfrm>
              <a:off x="8180388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1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7"/>
            <p:cNvSpPr>
              <a:spLocks/>
            </p:cNvSpPr>
            <p:nvPr userDrawn="1"/>
          </p:nvSpPr>
          <p:spPr bwMode="auto">
            <a:xfrm>
              <a:off x="8186738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8"/>
            <p:cNvSpPr>
              <a:spLocks/>
            </p:cNvSpPr>
            <p:nvPr userDrawn="1"/>
          </p:nvSpPr>
          <p:spPr bwMode="auto">
            <a:xfrm>
              <a:off x="8164513" y="8159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9"/>
            <p:cNvSpPr>
              <a:spLocks/>
            </p:cNvSpPr>
            <p:nvPr userDrawn="1"/>
          </p:nvSpPr>
          <p:spPr bwMode="auto">
            <a:xfrm>
              <a:off x="8108950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0"/>
            <p:cNvSpPr>
              <a:spLocks/>
            </p:cNvSpPr>
            <p:nvPr userDrawn="1"/>
          </p:nvSpPr>
          <p:spPr bwMode="auto">
            <a:xfrm>
              <a:off x="8093075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1"/>
            <p:cNvSpPr>
              <a:spLocks/>
            </p:cNvSpPr>
            <p:nvPr userDrawn="1"/>
          </p:nvSpPr>
          <p:spPr bwMode="auto">
            <a:xfrm>
              <a:off x="811530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2"/>
            <p:cNvSpPr>
              <a:spLocks/>
            </p:cNvSpPr>
            <p:nvPr userDrawn="1"/>
          </p:nvSpPr>
          <p:spPr bwMode="auto">
            <a:xfrm>
              <a:off x="8289925" y="869950"/>
              <a:ext cx="6350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3"/>
            <p:cNvSpPr>
              <a:spLocks/>
            </p:cNvSpPr>
            <p:nvPr userDrawn="1"/>
          </p:nvSpPr>
          <p:spPr bwMode="auto">
            <a:xfrm>
              <a:off x="82962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4"/>
            <p:cNvSpPr>
              <a:spLocks/>
            </p:cNvSpPr>
            <p:nvPr userDrawn="1"/>
          </p:nvSpPr>
          <p:spPr bwMode="auto">
            <a:xfrm>
              <a:off x="82772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5"/>
            <p:cNvSpPr>
              <a:spLocks/>
            </p:cNvSpPr>
            <p:nvPr userDrawn="1"/>
          </p:nvSpPr>
          <p:spPr bwMode="auto">
            <a:xfrm>
              <a:off x="8216900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6"/>
            <p:cNvSpPr>
              <a:spLocks/>
            </p:cNvSpPr>
            <p:nvPr userDrawn="1"/>
          </p:nvSpPr>
          <p:spPr bwMode="auto">
            <a:xfrm>
              <a:off x="8202613" y="869950"/>
              <a:ext cx="14287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7"/>
            <p:cNvSpPr>
              <a:spLocks/>
            </p:cNvSpPr>
            <p:nvPr userDrawn="1"/>
          </p:nvSpPr>
          <p:spPr bwMode="auto">
            <a:xfrm>
              <a:off x="8223250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4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8"/>
            <p:cNvSpPr>
              <a:spLocks/>
            </p:cNvSpPr>
            <p:nvPr userDrawn="1"/>
          </p:nvSpPr>
          <p:spPr bwMode="auto">
            <a:xfrm>
              <a:off x="8147050" y="869950"/>
              <a:ext cx="4763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9"/>
            <p:cNvSpPr>
              <a:spLocks/>
            </p:cNvSpPr>
            <p:nvPr userDrawn="1"/>
          </p:nvSpPr>
          <p:spPr bwMode="auto">
            <a:xfrm>
              <a:off x="81518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2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0"/>
            <p:cNvSpPr>
              <a:spLocks/>
            </p:cNvSpPr>
            <p:nvPr userDrawn="1"/>
          </p:nvSpPr>
          <p:spPr bwMode="auto">
            <a:xfrm>
              <a:off x="8134350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1"/>
            <p:cNvSpPr>
              <a:spLocks/>
            </p:cNvSpPr>
            <p:nvPr userDrawn="1"/>
          </p:nvSpPr>
          <p:spPr bwMode="auto">
            <a:xfrm>
              <a:off x="8074025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2"/>
            <p:cNvSpPr>
              <a:spLocks/>
            </p:cNvSpPr>
            <p:nvPr userDrawn="1"/>
          </p:nvSpPr>
          <p:spPr bwMode="auto">
            <a:xfrm>
              <a:off x="80581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3"/>
            <p:cNvSpPr>
              <a:spLocks/>
            </p:cNvSpPr>
            <p:nvPr userDrawn="1"/>
          </p:nvSpPr>
          <p:spPr bwMode="auto">
            <a:xfrm>
              <a:off x="80803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4"/>
            <p:cNvSpPr>
              <a:spLocks/>
            </p:cNvSpPr>
            <p:nvPr userDrawn="1"/>
          </p:nvSpPr>
          <p:spPr bwMode="auto">
            <a:xfrm>
              <a:off x="8620125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3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5"/>
            <p:cNvSpPr>
              <a:spLocks/>
            </p:cNvSpPr>
            <p:nvPr userDrawn="1"/>
          </p:nvSpPr>
          <p:spPr bwMode="auto">
            <a:xfrm>
              <a:off x="8626475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6"/>
            <p:cNvSpPr>
              <a:spLocks/>
            </p:cNvSpPr>
            <p:nvPr userDrawn="1"/>
          </p:nvSpPr>
          <p:spPr bwMode="auto">
            <a:xfrm>
              <a:off x="8609013" y="815975"/>
              <a:ext cx="11112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7"/>
            <p:cNvSpPr>
              <a:spLocks/>
            </p:cNvSpPr>
            <p:nvPr userDrawn="1"/>
          </p:nvSpPr>
          <p:spPr bwMode="auto">
            <a:xfrm>
              <a:off x="8548688" y="809625"/>
              <a:ext cx="952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8"/>
            <p:cNvSpPr>
              <a:spLocks/>
            </p:cNvSpPr>
            <p:nvPr userDrawn="1"/>
          </p:nvSpPr>
          <p:spPr bwMode="auto">
            <a:xfrm>
              <a:off x="8537575" y="806450"/>
              <a:ext cx="14288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9"/>
            <p:cNvSpPr>
              <a:spLocks/>
            </p:cNvSpPr>
            <p:nvPr userDrawn="1"/>
          </p:nvSpPr>
          <p:spPr bwMode="auto">
            <a:xfrm>
              <a:off x="8558213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0"/>
            <p:cNvSpPr>
              <a:spLocks/>
            </p:cNvSpPr>
            <p:nvPr userDrawn="1"/>
          </p:nvSpPr>
          <p:spPr bwMode="auto">
            <a:xfrm>
              <a:off x="8477250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1"/>
            <p:cNvSpPr>
              <a:spLocks/>
            </p:cNvSpPr>
            <p:nvPr userDrawn="1"/>
          </p:nvSpPr>
          <p:spPr bwMode="auto">
            <a:xfrm>
              <a:off x="84836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2"/>
            <p:cNvSpPr>
              <a:spLocks/>
            </p:cNvSpPr>
            <p:nvPr userDrawn="1"/>
          </p:nvSpPr>
          <p:spPr bwMode="auto">
            <a:xfrm>
              <a:off x="84645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0" y="1"/>
                  </a:cubicBezTo>
                  <a:cubicBezTo>
                    <a:pt x="1" y="0"/>
                    <a:pt x="3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3"/>
            <p:cNvSpPr>
              <a:spLocks/>
            </p:cNvSpPr>
            <p:nvPr userDrawn="1"/>
          </p:nvSpPr>
          <p:spPr bwMode="auto">
            <a:xfrm>
              <a:off x="8405813" y="809625"/>
              <a:ext cx="7937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4"/>
            <p:cNvSpPr>
              <a:spLocks/>
            </p:cNvSpPr>
            <p:nvPr userDrawn="1"/>
          </p:nvSpPr>
          <p:spPr bwMode="auto">
            <a:xfrm>
              <a:off x="8389938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5"/>
            <p:cNvSpPr>
              <a:spLocks/>
            </p:cNvSpPr>
            <p:nvPr userDrawn="1"/>
          </p:nvSpPr>
          <p:spPr bwMode="auto">
            <a:xfrm>
              <a:off x="841375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3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6"/>
            <p:cNvSpPr>
              <a:spLocks/>
            </p:cNvSpPr>
            <p:nvPr userDrawn="1"/>
          </p:nvSpPr>
          <p:spPr bwMode="auto">
            <a:xfrm>
              <a:off x="8586788" y="869950"/>
              <a:ext cx="9525" cy="2222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2" y="7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1" y="5"/>
                    <a:pt x="0" y="1"/>
                    <a:pt x="2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7"/>
            <p:cNvSpPr>
              <a:spLocks/>
            </p:cNvSpPr>
            <p:nvPr userDrawn="1"/>
          </p:nvSpPr>
          <p:spPr bwMode="auto">
            <a:xfrm>
              <a:off x="85963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8"/>
            <p:cNvSpPr>
              <a:spLocks/>
            </p:cNvSpPr>
            <p:nvPr userDrawn="1"/>
          </p:nvSpPr>
          <p:spPr bwMode="auto">
            <a:xfrm>
              <a:off x="8574088" y="8794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9"/>
            <p:cNvSpPr>
              <a:spLocks/>
            </p:cNvSpPr>
            <p:nvPr userDrawn="1"/>
          </p:nvSpPr>
          <p:spPr bwMode="auto">
            <a:xfrm>
              <a:off x="8515350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0"/>
            <p:cNvSpPr>
              <a:spLocks/>
            </p:cNvSpPr>
            <p:nvPr userDrawn="1"/>
          </p:nvSpPr>
          <p:spPr bwMode="auto">
            <a:xfrm>
              <a:off x="85026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1"/>
            <p:cNvSpPr>
              <a:spLocks/>
            </p:cNvSpPr>
            <p:nvPr userDrawn="1"/>
          </p:nvSpPr>
          <p:spPr bwMode="auto">
            <a:xfrm>
              <a:off x="85248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2"/>
            <p:cNvSpPr>
              <a:spLocks/>
            </p:cNvSpPr>
            <p:nvPr userDrawn="1"/>
          </p:nvSpPr>
          <p:spPr bwMode="auto">
            <a:xfrm>
              <a:off x="8442325" y="869950"/>
              <a:ext cx="9525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5"/>
                    <a:pt x="0" y="1"/>
                    <a:pt x="1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3"/>
            <p:cNvSpPr>
              <a:spLocks/>
            </p:cNvSpPr>
            <p:nvPr userDrawn="1"/>
          </p:nvSpPr>
          <p:spPr bwMode="auto">
            <a:xfrm>
              <a:off x="84486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4" y="3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4"/>
            <p:cNvSpPr>
              <a:spLocks/>
            </p:cNvSpPr>
            <p:nvPr userDrawn="1"/>
          </p:nvSpPr>
          <p:spPr bwMode="auto">
            <a:xfrm>
              <a:off x="84296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5"/>
            <p:cNvSpPr>
              <a:spLocks/>
            </p:cNvSpPr>
            <p:nvPr userDrawn="1"/>
          </p:nvSpPr>
          <p:spPr bwMode="auto">
            <a:xfrm>
              <a:off x="8370888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6"/>
            <p:cNvSpPr>
              <a:spLocks/>
            </p:cNvSpPr>
            <p:nvPr userDrawn="1"/>
          </p:nvSpPr>
          <p:spPr bwMode="auto">
            <a:xfrm>
              <a:off x="8358188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7"/>
            <p:cNvSpPr>
              <a:spLocks/>
            </p:cNvSpPr>
            <p:nvPr userDrawn="1"/>
          </p:nvSpPr>
          <p:spPr bwMode="auto">
            <a:xfrm>
              <a:off x="8380413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5" name="Chart Placeholder 75"/>
          <p:cNvSpPr>
            <a:spLocks noGrp="1"/>
          </p:cNvSpPr>
          <p:nvPr>
            <p:ph type="chart" sz="quarter" idx="13"/>
          </p:nvPr>
        </p:nvSpPr>
        <p:spPr>
          <a:xfrm>
            <a:off x="4724400" y="1828800"/>
            <a:ext cx="4038600" cy="3657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6" name="Text Placeholder 77"/>
          <p:cNvSpPr>
            <a:spLocks noGrp="1"/>
          </p:cNvSpPr>
          <p:nvPr>
            <p:ph type="body" sz="quarter" idx="14"/>
          </p:nvPr>
        </p:nvSpPr>
        <p:spPr>
          <a:xfrm>
            <a:off x="501870" y="2514600"/>
            <a:ext cx="3505200" cy="3231930"/>
          </a:xfrm>
        </p:spPr>
        <p:txBody>
          <a:bodyPr>
            <a:normAutofit/>
          </a:bodyPr>
          <a:lstStyle>
            <a:lvl1pPr>
              <a:buNone/>
              <a:defRPr sz="2400" i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79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981200"/>
            <a:ext cx="3505200" cy="381000"/>
          </a:xfrm>
        </p:spPr>
        <p:txBody>
          <a:bodyPr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8" name="Oval 2"/>
          <p:cNvSpPr>
            <a:spLocks noChangeArrowheads="1"/>
          </p:cNvSpPr>
          <p:nvPr userDrawn="1"/>
        </p:nvSpPr>
        <p:spPr bwMode="auto">
          <a:xfrm>
            <a:off x="808214" y="1371600"/>
            <a:ext cx="2879372" cy="1584534"/>
          </a:xfrm>
          <a:prstGeom prst="ellipse">
            <a:avLst/>
          </a:prstGeom>
          <a:solidFill>
            <a:srgbClr val="AFD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3"/>
          <p:cNvSpPr>
            <a:spLocks noChangeArrowheads="1"/>
          </p:cNvSpPr>
          <p:nvPr userDrawn="1"/>
        </p:nvSpPr>
        <p:spPr bwMode="auto">
          <a:xfrm>
            <a:off x="228600" y="1571928"/>
            <a:ext cx="4038600" cy="4389134"/>
          </a:xfrm>
          <a:prstGeom prst="rect">
            <a:avLst/>
          </a:prstGeom>
          <a:solidFill>
            <a:srgbClr val="AFD4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"/>
          <p:cNvSpPr>
            <a:spLocks/>
          </p:cNvSpPr>
          <p:nvPr userDrawn="1"/>
        </p:nvSpPr>
        <p:spPr bwMode="auto">
          <a:xfrm>
            <a:off x="315075" y="1427175"/>
            <a:ext cx="3863313" cy="4487359"/>
          </a:xfrm>
          <a:custGeom>
            <a:avLst/>
            <a:gdLst/>
            <a:ahLst/>
            <a:cxnLst>
              <a:cxn ang="0">
                <a:pos x="618" y="78"/>
              </a:cxn>
              <a:cxn ang="0">
                <a:pos x="620" y="76"/>
              </a:cxn>
              <a:cxn ang="0">
                <a:pos x="420" y="0"/>
              </a:cxn>
              <a:cxn ang="0">
                <a:pos x="221" y="76"/>
              </a:cxn>
              <a:cxn ang="0">
                <a:pos x="223" y="78"/>
              </a:cxn>
              <a:cxn ang="0">
                <a:pos x="223" y="75"/>
              </a:cxn>
              <a:cxn ang="0">
                <a:pos x="0" y="75"/>
              </a:cxn>
              <a:cxn ang="0">
                <a:pos x="0" y="1772"/>
              </a:cxn>
              <a:cxn ang="0">
                <a:pos x="840" y="1772"/>
              </a:cxn>
              <a:cxn ang="0">
                <a:pos x="840" y="75"/>
              </a:cxn>
              <a:cxn ang="0">
                <a:pos x="618" y="75"/>
              </a:cxn>
              <a:cxn ang="0">
                <a:pos x="618" y="78"/>
              </a:cxn>
              <a:cxn ang="0">
                <a:pos x="620" y="76"/>
              </a:cxn>
              <a:cxn ang="0">
                <a:pos x="618" y="78"/>
              </a:cxn>
              <a:cxn ang="0">
                <a:pos x="618" y="81"/>
              </a:cxn>
              <a:cxn ang="0">
                <a:pos x="834" y="81"/>
              </a:cxn>
              <a:cxn ang="0">
                <a:pos x="834" y="1766"/>
              </a:cxn>
              <a:cxn ang="0">
                <a:pos x="6" y="1766"/>
              </a:cxn>
              <a:cxn ang="0">
                <a:pos x="6" y="81"/>
              </a:cxn>
              <a:cxn ang="0">
                <a:pos x="224" y="81"/>
              </a:cxn>
              <a:cxn ang="0">
                <a:pos x="225" y="80"/>
              </a:cxn>
              <a:cxn ang="0">
                <a:pos x="420" y="6"/>
              </a:cxn>
              <a:cxn ang="0">
                <a:pos x="616" y="80"/>
              </a:cxn>
              <a:cxn ang="0">
                <a:pos x="617" y="81"/>
              </a:cxn>
              <a:cxn ang="0">
                <a:pos x="618" y="81"/>
              </a:cxn>
              <a:cxn ang="0">
                <a:pos x="618" y="78"/>
              </a:cxn>
            </a:cxnLst>
            <a:rect l="0" t="0" r="r" b="b"/>
            <a:pathLst>
              <a:path w="840" h="1772">
                <a:moveTo>
                  <a:pt x="618" y="78"/>
                </a:moveTo>
                <a:cubicBezTo>
                  <a:pt x="620" y="76"/>
                  <a:pt x="620" y="76"/>
                  <a:pt x="620" y="76"/>
                </a:cubicBezTo>
                <a:cubicBezTo>
                  <a:pt x="566" y="29"/>
                  <a:pt x="497" y="0"/>
                  <a:pt x="420" y="0"/>
                </a:cubicBezTo>
                <a:cubicBezTo>
                  <a:pt x="344" y="0"/>
                  <a:pt x="274" y="29"/>
                  <a:pt x="221" y="76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23" y="75"/>
                  <a:pt x="223" y="75"/>
                  <a:pt x="223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772"/>
                  <a:pt x="0" y="1772"/>
                  <a:pt x="0" y="1772"/>
                </a:cubicBezTo>
                <a:cubicBezTo>
                  <a:pt x="840" y="1772"/>
                  <a:pt x="840" y="1772"/>
                  <a:pt x="840" y="1772"/>
                </a:cubicBezTo>
                <a:cubicBezTo>
                  <a:pt x="840" y="75"/>
                  <a:pt x="840" y="75"/>
                  <a:pt x="840" y="75"/>
                </a:cubicBezTo>
                <a:cubicBezTo>
                  <a:pt x="618" y="75"/>
                  <a:pt x="618" y="75"/>
                  <a:pt x="618" y="75"/>
                </a:cubicBezTo>
                <a:cubicBezTo>
                  <a:pt x="618" y="78"/>
                  <a:pt x="618" y="78"/>
                  <a:pt x="618" y="78"/>
                </a:cubicBezTo>
                <a:cubicBezTo>
                  <a:pt x="620" y="76"/>
                  <a:pt x="620" y="76"/>
                  <a:pt x="620" y="76"/>
                </a:cubicBezTo>
                <a:cubicBezTo>
                  <a:pt x="618" y="78"/>
                  <a:pt x="618" y="78"/>
                  <a:pt x="618" y="78"/>
                </a:cubicBezTo>
                <a:cubicBezTo>
                  <a:pt x="618" y="81"/>
                  <a:pt x="618" y="81"/>
                  <a:pt x="618" y="81"/>
                </a:cubicBezTo>
                <a:cubicBezTo>
                  <a:pt x="834" y="81"/>
                  <a:pt x="834" y="81"/>
                  <a:pt x="834" y="81"/>
                </a:cubicBezTo>
                <a:cubicBezTo>
                  <a:pt x="834" y="1766"/>
                  <a:pt x="834" y="1766"/>
                  <a:pt x="834" y="1766"/>
                </a:cubicBezTo>
                <a:cubicBezTo>
                  <a:pt x="6" y="1766"/>
                  <a:pt x="6" y="1766"/>
                  <a:pt x="6" y="1766"/>
                </a:cubicBezTo>
                <a:cubicBezTo>
                  <a:pt x="6" y="81"/>
                  <a:pt x="6" y="81"/>
                  <a:pt x="6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5" y="80"/>
                  <a:pt x="225" y="80"/>
                  <a:pt x="225" y="80"/>
                </a:cubicBezTo>
                <a:cubicBezTo>
                  <a:pt x="277" y="34"/>
                  <a:pt x="345" y="6"/>
                  <a:pt x="420" y="6"/>
                </a:cubicBezTo>
                <a:cubicBezTo>
                  <a:pt x="495" y="6"/>
                  <a:pt x="564" y="34"/>
                  <a:pt x="616" y="80"/>
                </a:cubicBezTo>
                <a:cubicBezTo>
                  <a:pt x="617" y="81"/>
                  <a:pt x="617" y="81"/>
                  <a:pt x="617" y="81"/>
                </a:cubicBezTo>
                <a:cubicBezTo>
                  <a:pt x="618" y="81"/>
                  <a:pt x="618" y="81"/>
                  <a:pt x="618" y="81"/>
                </a:cubicBezTo>
                <a:lnTo>
                  <a:pt x="618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1" name="Group 80"/>
          <p:cNvGrpSpPr/>
          <p:nvPr userDrawn="1"/>
        </p:nvGrpSpPr>
        <p:grpSpPr>
          <a:xfrm>
            <a:off x="1981200" y="1600200"/>
            <a:ext cx="606425" cy="119063"/>
            <a:chOff x="8048625" y="790575"/>
            <a:chExt cx="606425" cy="119063"/>
          </a:xfrm>
        </p:grpSpPr>
        <p:sp>
          <p:nvSpPr>
            <p:cNvPr id="82" name="Oval 54"/>
            <p:cNvSpPr>
              <a:spLocks noChangeArrowheads="1"/>
            </p:cNvSpPr>
            <p:nvPr userDrawn="1"/>
          </p:nvSpPr>
          <p:spPr bwMode="auto">
            <a:xfrm>
              <a:off x="8299450" y="790575"/>
              <a:ext cx="55563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55"/>
            <p:cNvSpPr>
              <a:spLocks noChangeArrowheads="1"/>
            </p:cNvSpPr>
            <p:nvPr userDrawn="1"/>
          </p:nvSpPr>
          <p:spPr bwMode="auto">
            <a:xfrm>
              <a:off x="8226425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56"/>
            <p:cNvSpPr>
              <a:spLocks noChangeArrowheads="1"/>
            </p:cNvSpPr>
            <p:nvPr userDrawn="1"/>
          </p:nvSpPr>
          <p:spPr bwMode="auto">
            <a:xfrm>
              <a:off x="8154988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57"/>
            <p:cNvSpPr>
              <a:spLocks noChangeArrowheads="1"/>
            </p:cNvSpPr>
            <p:nvPr userDrawn="1"/>
          </p:nvSpPr>
          <p:spPr bwMode="auto">
            <a:xfrm>
              <a:off x="8083550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58"/>
            <p:cNvSpPr>
              <a:spLocks noChangeArrowheads="1"/>
            </p:cNvSpPr>
            <p:nvPr userDrawn="1"/>
          </p:nvSpPr>
          <p:spPr bwMode="auto">
            <a:xfrm>
              <a:off x="82645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59"/>
            <p:cNvSpPr>
              <a:spLocks noChangeArrowheads="1"/>
            </p:cNvSpPr>
            <p:nvPr userDrawn="1"/>
          </p:nvSpPr>
          <p:spPr bwMode="auto">
            <a:xfrm>
              <a:off x="8193088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60"/>
            <p:cNvSpPr>
              <a:spLocks noChangeArrowheads="1"/>
            </p:cNvSpPr>
            <p:nvPr userDrawn="1"/>
          </p:nvSpPr>
          <p:spPr bwMode="auto">
            <a:xfrm>
              <a:off x="8121650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61"/>
            <p:cNvSpPr>
              <a:spLocks noChangeArrowheads="1"/>
            </p:cNvSpPr>
            <p:nvPr userDrawn="1"/>
          </p:nvSpPr>
          <p:spPr bwMode="auto">
            <a:xfrm>
              <a:off x="80486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62"/>
            <p:cNvSpPr>
              <a:spLocks noChangeArrowheads="1"/>
            </p:cNvSpPr>
            <p:nvPr userDrawn="1"/>
          </p:nvSpPr>
          <p:spPr bwMode="auto">
            <a:xfrm>
              <a:off x="8596313" y="790575"/>
              <a:ext cx="58737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63"/>
            <p:cNvSpPr>
              <a:spLocks noChangeArrowheads="1"/>
            </p:cNvSpPr>
            <p:nvPr userDrawn="1"/>
          </p:nvSpPr>
          <p:spPr bwMode="auto">
            <a:xfrm>
              <a:off x="8524875" y="790575"/>
              <a:ext cx="58738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64"/>
            <p:cNvSpPr>
              <a:spLocks noChangeArrowheads="1"/>
            </p:cNvSpPr>
            <p:nvPr userDrawn="1"/>
          </p:nvSpPr>
          <p:spPr bwMode="auto">
            <a:xfrm>
              <a:off x="8451850" y="790575"/>
              <a:ext cx="60325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65"/>
            <p:cNvSpPr>
              <a:spLocks noChangeArrowheads="1"/>
            </p:cNvSpPr>
            <p:nvPr userDrawn="1"/>
          </p:nvSpPr>
          <p:spPr bwMode="auto">
            <a:xfrm>
              <a:off x="8380413" y="790575"/>
              <a:ext cx="55562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66"/>
            <p:cNvSpPr>
              <a:spLocks noChangeArrowheads="1"/>
            </p:cNvSpPr>
            <p:nvPr userDrawn="1"/>
          </p:nvSpPr>
          <p:spPr bwMode="auto">
            <a:xfrm>
              <a:off x="8564563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7"/>
            <p:cNvSpPr>
              <a:spLocks noChangeArrowheads="1"/>
            </p:cNvSpPr>
            <p:nvPr userDrawn="1"/>
          </p:nvSpPr>
          <p:spPr bwMode="auto">
            <a:xfrm>
              <a:off x="8493125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68"/>
            <p:cNvSpPr>
              <a:spLocks noChangeArrowheads="1"/>
            </p:cNvSpPr>
            <p:nvPr userDrawn="1"/>
          </p:nvSpPr>
          <p:spPr bwMode="auto">
            <a:xfrm>
              <a:off x="8416925" y="854075"/>
              <a:ext cx="60325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69"/>
            <p:cNvSpPr>
              <a:spLocks noChangeArrowheads="1"/>
            </p:cNvSpPr>
            <p:nvPr userDrawn="1"/>
          </p:nvSpPr>
          <p:spPr bwMode="auto">
            <a:xfrm>
              <a:off x="8347075" y="854075"/>
              <a:ext cx="58738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0"/>
            <p:cNvSpPr>
              <a:spLocks/>
            </p:cNvSpPr>
            <p:nvPr userDrawn="1"/>
          </p:nvSpPr>
          <p:spPr bwMode="auto">
            <a:xfrm>
              <a:off x="8324850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1"/>
            <p:cNvSpPr>
              <a:spLocks/>
            </p:cNvSpPr>
            <p:nvPr userDrawn="1"/>
          </p:nvSpPr>
          <p:spPr bwMode="auto">
            <a:xfrm>
              <a:off x="83312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2"/>
            <p:cNvSpPr>
              <a:spLocks/>
            </p:cNvSpPr>
            <p:nvPr userDrawn="1"/>
          </p:nvSpPr>
          <p:spPr bwMode="auto">
            <a:xfrm>
              <a:off x="83121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3"/>
            <p:cNvSpPr>
              <a:spLocks/>
            </p:cNvSpPr>
            <p:nvPr userDrawn="1"/>
          </p:nvSpPr>
          <p:spPr bwMode="auto">
            <a:xfrm>
              <a:off x="8251825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/>
            <p:cNvSpPr>
              <a:spLocks/>
            </p:cNvSpPr>
            <p:nvPr userDrawn="1"/>
          </p:nvSpPr>
          <p:spPr bwMode="auto">
            <a:xfrm>
              <a:off x="8235950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5"/>
            <p:cNvSpPr>
              <a:spLocks/>
            </p:cNvSpPr>
            <p:nvPr userDrawn="1"/>
          </p:nvSpPr>
          <p:spPr bwMode="auto">
            <a:xfrm>
              <a:off x="8258175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6"/>
            <p:cNvSpPr>
              <a:spLocks/>
            </p:cNvSpPr>
            <p:nvPr userDrawn="1"/>
          </p:nvSpPr>
          <p:spPr bwMode="auto">
            <a:xfrm>
              <a:off x="8180388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1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7"/>
            <p:cNvSpPr>
              <a:spLocks/>
            </p:cNvSpPr>
            <p:nvPr userDrawn="1"/>
          </p:nvSpPr>
          <p:spPr bwMode="auto">
            <a:xfrm>
              <a:off x="8186738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8"/>
            <p:cNvSpPr>
              <a:spLocks/>
            </p:cNvSpPr>
            <p:nvPr userDrawn="1"/>
          </p:nvSpPr>
          <p:spPr bwMode="auto">
            <a:xfrm>
              <a:off x="8164513" y="8159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9"/>
            <p:cNvSpPr>
              <a:spLocks/>
            </p:cNvSpPr>
            <p:nvPr userDrawn="1"/>
          </p:nvSpPr>
          <p:spPr bwMode="auto">
            <a:xfrm>
              <a:off x="8108950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0"/>
            <p:cNvSpPr>
              <a:spLocks/>
            </p:cNvSpPr>
            <p:nvPr userDrawn="1"/>
          </p:nvSpPr>
          <p:spPr bwMode="auto">
            <a:xfrm>
              <a:off x="8093075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1"/>
            <p:cNvSpPr>
              <a:spLocks/>
            </p:cNvSpPr>
            <p:nvPr userDrawn="1"/>
          </p:nvSpPr>
          <p:spPr bwMode="auto">
            <a:xfrm>
              <a:off x="811530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2"/>
            <p:cNvSpPr>
              <a:spLocks/>
            </p:cNvSpPr>
            <p:nvPr userDrawn="1"/>
          </p:nvSpPr>
          <p:spPr bwMode="auto">
            <a:xfrm>
              <a:off x="8289925" y="869950"/>
              <a:ext cx="6350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3"/>
            <p:cNvSpPr>
              <a:spLocks/>
            </p:cNvSpPr>
            <p:nvPr userDrawn="1"/>
          </p:nvSpPr>
          <p:spPr bwMode="auto">
            <a:xfrm>
              <a:off x="82962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4"/>
            <p:cNvSpPr>
              <a:spLocks/>
            </p:cNvSpPr>
            <p:nvPr userDrawn="1"/>
          </p:nvSpPr>
          <p:spPr bwMode="auto">
            <a:xfrm>
              <a:off x="82772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5"/>
            <p:cNvSpPr>
              <a:spLocks/>
            </p:cNvSpPr>
            <p:nvPr userDrawn="1"/>
          </p:nvSpPr>
          <p:spPr bwMode="auto">
            <a:xfrm>
              <a:off x="8216900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6"/>
            <p:cNvSpPr>
              <a:spLocks/>
            </p:cNvSpPr>
            <p:nvPr userDrawn="1"/>
          </p:nvSpPr>
          <p:spPr bwMode="auto">
            <a:xfrm>
              <a:off x="8202613" y="869950"/>
              <a:ext cx="14287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/>
            <p:cNvSpPr>
              <a:spLocks/>
            </p:cNvSpPr>
            <p:nvPr userDrawn="1"/>
          </p:nvSpPr>
          <p:spPr bwMode="auto">
            <a:xfrm>
              <a:off x="8223250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4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8"/>
            <p:cNvSpPr>
              <a:spLocks/>
            </p:cNvSpPr>
            <p:nvPr userDrawn="1"/>
          </p:nvSpPr>
          <p:spPr bwMode="auto">
            <a:xfrm>
              <a:off x="8147050" y="869950"/>
              <a:ext cx="4763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9"/>
            <p:cNvSpPr>
              <a:spLocks/>
            </p:cNvSpPr>
            <p:nvPr userDrawn="1"/>
          </p:nvSpPr>
          <p:spPr bwMode="auto">
            <a:xfrm>
              <a:off x="81518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2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0"/>
            <p:cNvSpPr>
              <a:spLocks/>
            </p:cNvSpPr>
            <p:nvPr userDrawn="1"/>
          </p:nvSpPr>
          <p:spPr bwMode="auto">
            <a:xfrm>
              <a:off x="8134350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1"/>
            <p:cNvSpPr>
              <a:spLocks/>
            </p:cNvSpPr>
            <p:nvPr userDrawn="1"/>
          </p:nvSpPr>
          <p:spPr bwMode="auto">
            <a:xfrm>
              <a:off x="8074025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2"/>
            <p:cNvSpPr>
              <a:spLocks/>
            </p:cNvSpPr>
            <p:nvPr userDrawn="1"/>
          </p:nvSpPr>
          <p:spPr bwMode="auto">
            <a:xfrm>
              <a:off x="80581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3"/>
            <p:cNvSpPr>
              <a:spLocks/>
            </p:cNvSpPr>
            <p:nvPr userDrawn="1"/>
          </p:nvSpPr>
          <p:spPr bwMode="auto">
            <a:xfrm>
              <a:off x="80803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4"/>
            <p:cNvSpPr>
              <a:spLocks/>
            </p:cNvSpPr>
            <p:nvPr userDrawn="1"/>
          </p:nvSpPr>
          <p:spPr bwMode="auto">
            <a:xfrm>
              <a:off x="8620125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3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5"/>
            <p:cNvSpPr>
              <a:spLocks/>
            </p:cNvSpPr>
            <p:nvPr userDrawn="1"/>
          </p:nvSpPr>
          <p:spPr bwMode="auto">
            <a:xfrm>
              <a:off x="8626475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6"/>
            <p:cNvSpPr>
              <a:spLocks/>
            </p:cNvSpPr>
            <p:nvPr userDrawn="1"/>
          </p:nvSpPr>
          <p:spPr bwMode="auto">
            <a:xfrm>
              <a:off x="8609013" y="815975"/>
              <a:ext cx="11112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7"/>
            <p:cNvSpPr>
              <a:spLocks/>
            </p:cNvSpPr>
            <p:nvPr userDrawn="1"/>
          </p:nvSpPr>
          <p:spPr bwMode="auto">
            <a:xfrm>
              <a:off x="8548688" y="809625"/>
              <a:ext cx="952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8"/>
            <p:cNvSpPr>
              <a:spLocks/>
            </p:cNvSpPr>
            <p:nvPr userDrawn="1"/>
          </p:nvSpPr>
          <p:spPr bwMode="auto">
            <a:xfrm>
              <a:off x="8537575" y="806450"/>
              <a:ext cx="14288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9"/>
            <p:cNvSpPr>
              <a:spLocks/>
            </p:cNvSpPr>
            <p:nvPr userDrawn="1"/>
          </p:nvSpPr>
          <p:spPr bwMode="auto">
            <a:xfrm>
              <a:off x="8558213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0"/>
            <p:cNvSpPr>
              <a:spLocks/>
            </p:cNvSpPr>
            <p:nvPr userDrawn="1"/>
          </p:nvSpPr>
          <p:spPr bwMode="auto">
            <a:xfrm>
              <a:off x="8477250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1"/>
            <p:cNvSpPr>
              <a:spLocks/>
            </p:cNvSpPr>
            <p:nvPr userDrawn="1"/>
          </p:nvSpPr>
          <p:spPr bwMode="auto">
            <a:xfrm>
              <a:off x="84836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2"/>
            <p:cNvSpPr>
              <a:spLocks/>
            </p:cNvSpPr>
            <p:nvPr userDrawn="1"/>
          </p:nvSpPr>
          <p:spPr bwMode="auto">
            <a:xfrm>
              <a:off x="84645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0" y="1"/>
                  </a:cubicBezTo>
                  <a:cubicBezTo>
                    <a:pt x="1" y="0"/>
                    <a:pt x="3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3"/>
            <p:cNvSpPr>
              <a:spLocks/>
            </p:cNvSpPr>
            <p:nvPr userDrawn="1"/>
          </p:nvSpPr>
          <p:spPr bwMode="auto">
            <a:xfrm>
              <a:off x="8405813" y="809625"/>
              <a:ext cx="7937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4"/>
            <p:cNvSpPr>
              <a:spLocks/>
            </p:cNvSpPr>
            <p:nvPr userDrawn="1"/>
          </p:nvSpPr>
          <p:spPr bwMode="auto">
            <a:xfrm>
              <a:off x="8389938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5"/>
            <p:cNvSpPr>
              <a:spLocks/>
            </p:cNvSpPr>
            <p:nvPr userDrawn="1"/>
          </p:nvSpPr>
          <p:spPr bwMode="auto">
            <a:xfrm>
              <a:off x="841375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3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/>
            <p:cNvSpPr>
              <a:spLocks/>
            </p:cNvSpPr>
            <p:nvPr userDrawn="1"/>
          </p:nvSpPr>
          <p:spPr bwMode="auto">
            <a:xfrm>
              <a:off x="8586788" y="869950"/>
              <a:ext cx="9525" cy="2222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2" y="7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1" y="5"/>
                    <a:pt x="0" y="1"/>
                    <a:pt x="2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7"/>
            <p:cNvSpPr>
              <a:spLocks/>
            </p:cNvSpPr>
            <p:nvPr userDrawn="1"/>
          </p:nvSpPr>
          <p:spPr bwMode="auto">
            <a:xfrm>
              <a:off x="85963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8"/>
            <p:cNvSpPr>
              <a:spLocks/>
            </p:cNvSpPr>
            <p:nvPr userDrawn="1"/>
          </p:nvSpPr>
          <p:spPr bwMode="auto">
            <a:xfrm>
              <a:off x="8574088" y="8794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9"/>
            <p:cNvSpPr>
              <a:spLocks/>
            </p:cNvSpPr>
            <p:nvPr userDrawn="1"/>
          </p:nvSpPr>
          <p:spPr bwMode="auto">
            <a:xfrm>
              <a:off x="8515350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0"/>
            <p:cNvSpPr>
              <a:spLocks/>
            </p:cNvSpPr>
            <p:nvPr userDrawn="1"/>
          </p:nvSpPr>
          <p:spPr bwMode="auto">
            <a:xfrm>
              <a:off x="85026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1"/>
            <p:cNvSpPr>
              <a:spLocks/>
            </p:cNvSpPr>
            <p:nvPr userDrawn="1"/>
          </p:nvSpPr>
          <p:spPr bwMode="auto">
            <a:xfrm>
              <a:off x="85248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2"/>
            <p:cNvSpPr>
              <a:spLocks/>
            </p:cNvSpPr>
            <p:nvPr userDrawn="1"/>
          </p:nvSpPr>
          <p:spPr bwMode="auto">
            <a:xfrm>
              <a:off x="8442325" y="869950"/>
              <a:ext cx="9525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5"/>
                    <a:pt x="0" y="1"/>
                    <a:pt x="1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3"/>
            <p:cNvSpPr>
              <a:spLocks/>
            </p:cNvSpPr>
            <p:nvPr userDrawn="1"/>
          </p:nvSpPr>
          <p:spPr bwMode="auto">
            <a:xfrm>
              <a:off x="84486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4" y="3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4"/>
            <p:cNvSpPr>
              <a:spLocks/>
            </p:cNvSpPr>
            <p:nvPr userDrawn="1"/>
          </p:nvSpPr>
          <p:spPr bwMode="auto">
            <a:xfrm>
              <a:off x="84296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5"/>
            <p:cNvSpPr>
              <a:spLocks/>
            </p:cNvSpPr>
            <p:nvPr userDrawn="1"/>
          </p:nvSpPr>
          <p:spPr bwMode="auto">
            <a:xfrm>
              <a:off x="8370888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6"/>
            <p:cNvSpPr>
              <a:spLocks/>
            </p:cNvSpPr>
            <p:nvPr userDrawn="1"/>
          </p:nvSpPr>
          <p:spPr bwMode="auto">
            <a:xfrm>
              <a:off x="8358188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7"/>
            <p:cNvSpPr>
              <a:spLocks/>
            </p:cNvSpPr>
            <p:nvPr userDrawn="1"/>
          </p:nvSpPr>
          <p:spPr bwMode="auto">
            <a:xfrm>
              <a:off x="8380413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1905000"/>
            <a:ext cx="8153400" cy="609600"/>
          </a:xfrm>
        </p:spPr>
        <p:txBody>
          <a:bodyPr>
            <a:normAutofit/>
          </a:bodyPr>
          <a:lstStyle>
            <a:lvl1pPr algn="ctr">
              <a:buNone/>
              <a:defRPr sz="3200" i="1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600200" y="2819400"/>
            <a:ext cx="6324600" cy="2133600"/>
          </a:xfrm>
        </p:spPr>
        <p:txBody>
          <a:bodyPr>
            <a:normAutofit/>
          </a:bodyPr>
          <a:lstStyle>
            <a:lvl1pPr>
              <a:buNone/>
              <a:defRPr sz="1400"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9144000" cy="4953000"/>
          </a:xfrm>
          <a:prstGeom prst="rect">
            <a:avLst/>
          </a:prstGeom>
          <a:solidFill>
            <a:srgbClr val="F6E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35" descr="bgdesinbotom"/>
          <p:cNvSpPr>
            <a:spLocks noChangeArrowheads="1"/>
          </p:cNvSpPr>
          <p:nvPr userDrawn="1"/>
        </p:nvSpPr>
        <p:spPr bwMode="auto">
          <a:xfrm>
            <a:off x="860207" y="4652963"/>
            <a:ext cx="1493838" cy="4111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133600"/>
            <a:ext cx="9144000" cy="4191000"/>
          </a:xfrm>
          <a:prstGeom prst="rect">
            <a:avLst/>
          </a:prstGeom>
          <a:solidFill>
            <a:srgbClr val="F6E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200401"/>
            <a:ext cx="5029200" cy="533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rgbClr val="8BB03A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3886200"/>
            <a:ext cx="4343400" cy="3048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524000"/>
            <a:ext cx="9144000" cy="609600"/>
          </a:xfrm>
          <a:prstGeom prst="rect">
            <a:avLst/>
          </a:prstGeom>
          <a:solidFill>
            <a:srgbClr val="B0C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74"/>
          <p:cNvSpPr>
            <a:spLocks/>
          </p:cNvSpPr>
          <p:nvPr userDrawn="1"/>
        </p:nvSpPr>
        <p:spPr bwMode="auto">
          <a:xfrm>
            <a:off x="-2620" y="-76200"/>
            <a:ext cx="9149997" cy="2267310"/>
          </a:xfrm>
          <a:custGeom>
            <a:avLst/>
            <a:gdLst/>
            <a:ahLst/>
            <a:cxnLst>
              <a:cxn ang="0">
                <a:pos x="19140" y="0"/>
              </a:cxn>
              <a:cxn ang="0">
                <a:pos x="0" y="0"/>
              </a:cxn>
              <a:cxn ang="0">
                <a:pos x="0" y="3091"/>
              </a:cxn>
              <a:cxn ang="0">
                <a:pos x="1630" y="3091"/>
              </a:cxn>
              <a:cxn ang="0">
                <a:pos x="1630" y="3067"/>
              </a:cxn>
              <a:cxn ang="0">
                <a:pos x="4915" y="3067"/>
              </a:cxn>
              <a:cxn ang="0">
                <a:pos x="4915" y="3091"/>
              </a:cxn>
              <a:cxn ang="0">
                <a:pos x="19140" y="3091"/>
              </a:cxn>
              <a:cxn ang="0">
                <a:pos x="19140" y="4302"/>
              </a:cxn>
              <a:cxn ang="0">
                <a:pos x="19140" y="0"/>
              </a:cxn>
            </a:cxnLst>
            <a:rect l="0" t="0" r="r" b="b"/>
            <a:pathLst>
              <a:path w="19140" h="4302">
                <a:moveTo>
                  <a:pt x="19140" y="0"/>
                </a:moveTo>
                <a:lnTo>
                  <a:pt x="0" y="0"/>
                </a:lnTo>
                <a:lnTo>
                  <a:pt x="0" y="3091"/>
                </a:lnTo>
                <a:lnTo>
                  <a:pt x="1630" y="3091"/>
                </a:lnTo>
                <a:lnTo>
                  <a:pt x="1630" y="3067"/>
                </a:lnTo>
                <a:lnTo>
                  <a:pt x="4915" y="3067"/>
                </a:lnTo>
                <a:lnTo>
                  <a:pt x="4915" y="3091"/>
                </a:lnTo>
                <a:lnTo>
                  <a:pt x="19140" y="3091"/>
                </a:lnTo>
                <a:lnTo>
                  <a:pt x="19140" y="4302"/>
                </a:lnTo>
                <a:lnTo>
                  <a:pt x="19140" y="0"/>
                </a:lnTo>
                <a:close/>
              </a:path>
            </a:pathLst>
          </a:custGeom>
          <a:solidFill>
            <a:srgbClr val="ABDEE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75"/>
          <p:cNvSpPr>
            <a:spLocks/>
          </p:cNvSpPr>
          <p:nvPr userDrawn="1"/>
        </p:nvSpPr>
        <p:spPr bwMode="auto">
          <a:xfrm>
            <a:off x="-28575" y="-44450"/>
            <a:ext cx="10086975" cy="2267310"/>
          </a:xfrm>
          <a:custGeom>
            <a:avLst/>
            <a:gdLst/>
            <a:ahLst/>
            <a:cxnLst>
              <a:cxn ang="0">
                <a:pos x="19140" y="0"/>
              </a:cxn>
              <a:cxn ang="0">
                <a:pos x="0" y="0"/>
              </a:cxn>
              <a:cxn ang="0">
                <a:pos x="0" y="3091"/>
              </a:cxn>
              <a:cxn ang="0">
                <a:pos x="1630" y="3091"/>
              </a:cxn>
              <a:cxn ang="0">
                <a:pos x="1630" y="3067"/>
              </a:cxn>
              <a:cxn ang="0">
                <a:pos x="4915" y="3067"/>
              </a:cxn>
              <a:cxn ang="0">
                <a:pos x="4915" y="3091"/>
              </a:cxn>
              <a:cxn ang="0">
                <a:pos x="19140" y="3091"/>
              </a:cxn>
              <a:cxn ang="0">
                <a:pos x="19140" y="4302"/>
              </a:cxn>
              <a:cxn ang="0">
                <a:pos x="19140" y="0"/>
              </a:cxn>
            </a:cxnLst>
            <a:rect l="0" t="0" r="r" b="b"/>
            <a:pathLst>
              <a:path w="19140" h="4302">
                <a:moveTo>
                  <a:pt x="19140" y="0"/>
                </a:moveTo>
                <a:lnTo>
                  <a:pt x="0" y="0"/>
                </a:lnTo>
                <a:lnTo>
                  <a:pt x="0" y="3091"/>
                </a:lnTo>
                <a:lnTo>
                  <a:pt x="1630" y="3091"/>
                </a:lnTo>
                <a:lnTo>
                  <a:pt x="1630" y="3067"/>
                </a:lnTo>
                <a:lnTo>
                  <a:pt x="4915" y="3067"/>
                </a:lnTo>
                <a:lnTo>
                  <a:pt x="4915" y="3091"/>
                </a:lnTo>
                <a:lnTo>
                  <a:pt x="19140" y="3091"/>
                </a:lnTo>
                <a:lnTo>
                  <a:pt x="19140" y="4302"/>
                </a:lnTo>
                <a:lnTo>
                  <a:pt x="191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77"/>
          <p:cNvSpPr>
            <a:spLocks/>
          </p:cNvSpPr>
          <p:nvPr userDrawn="1"/>
        </p:nvSpPr>
        <p:spPr bwMode="auto">
          <a:xfrm>
            <a:off x="2366276" y="6249761"/>
            <a:ext cx="37418" cy="46379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1" y="3"/>
              </a:cxn>
              <a:cxn ang="0">
                <a:pos x="2" y="9"/>
              </a:cxn>
              <a:cxn ang="0">
                <a:pos x="0" y="15"/>
              </a:cxn>
            </a:cxnLst>
            <a:rect l="0" t="0" r="r" b="b"/>
            <a:pathLst>
              <a:path w="12" h="15">
                <a:moveTo>
                  <a:pt x="0" y="15"/>
                </a:moveTo>
                <a:cubicBezTo>
                  <a:pt x="4" y="12"/>
                  <a:pt x="12" y="6"/>
                  <a:pt x="11" y="3"/>
                </a:cubicBezTo>
                <a:cubicBezTo>
                  <a:pt x="10" y="0"/>
                  <a:pt x="4" y="5"/>
                  <a:pt x="2" y="9"/>
                </a:cubicBezTo>
                <a:cubicBezTo>
                  <a:pt x="0" y="13"/>
                  <a:pt x="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78"/>
          <p:cNvSpPr>
            <a:spLocks/>
          </p:cNvSpPr>
          <p:nvPr userDrawn="1"/>
        </p:nvSpPr>
        <p:spPr bwMode="auto">
          <a:xfrm>
            <a:off x="2347830" y="6252923"/>
            <a:ext cx="15283" cy="40582"/>
          </a:xfrm>
          <a:custGeom>
            <a:avLst/>
            <a:gdLst/>
            <a:ahLst/>
            <a:cxnLst>
              <a:cxn ang="0">
                <a:pos x="3" y="13"/>
              </a:cxn>
              <a:cxn ang="0">
                <a:pos x="3" y="1"/>
              </a:cxn>
              <a:cxn ang="0">
                <a:pos x="1" y="9"/>
              </a:cxn>
              <a:cxn ang="0">
                <a:pos x="3" y="13"/>
              </a:cxn>
            </a:cxnLst>
            <a:rect l="0" t="0" r="r" b="b"/>
            <a:pathLst>
              <a:path w="5" h="13">
                <a:moveTo>
                  <a:pt x="3" y="13"/>
                </a:moveTo>
                <a:cubicBezTo>
                  <a:pt x="4" y="9"/>
                  <a:pt x="5" y="2"/>
                  <a:pt x="3" y="1"/>
                </a:cubicBezTo>
                <a:cubicBezTo>
                  <a:pt x="0" y="0"/>
                  <a:pt x="0" y="6"/>
                  <a:pt x="1" y="9"/>
                </a:cubicBezTo>
                <a:cubicBezTo>
                  <a:pt x="2" y="12"/>
                  <a:pt x="3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79"/>
          <p:cNvSpPr>
            <a:spLocks/>
          </p:cNvSpPr>
          <p:nvPr userDrawn="1"/>
        </p:nvSpPr>
        <p:spPr bwMode="auto">
          <a:xfrm>
            <a:off x="2366276" y="6296140"/>
            <a:ext cx="43742" cy="15811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2" y="3"/>
              </a:cxn>
              <a:cxn ang="0">
                <a:pos x="4" y="1"/>
              </a:cxn>
              <a:cxn ang="0">
                <a:pos x="0" y="3"/>
              </a:cxn>
            </a:cxnLst>
            <a:rect l="0" t="0" r="r" b="b"/>
            <a:pathLst>
              <a:path w="14" h="5">
                <a:moveTo>
                  <a:pt x="0" y="3"/>
                </a:moveTo>
                <a:cubicBezTo>
                  <a:pt x="4" y="4"/>
                  <a:pt x="11" y="5"/>
                  <a:pt x="12" y="3"/>
                </a:cubicBezTo>
                <a:cubicBezTo>
                  <a:pt x="14" y="0"/>
                  <a:pt x="8" y="0"/>
                  <a:pt x="4" y="1"/>
                </a:cubicBezTo>
                <a:cubicBezTo>
                  <a:pt x="1" y="2"/>
                  <a:pt x="0" y="3"/>
                  <a:pt x="0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80"/>
          <p:cNvSpPr>
            <a:spLocks/>
          </p:cNvSpPr>
          <p:nvPr userDrawn="1"/>
        </p:nvSpPr>
        <p:spPr bwMode="auto">
          <a:xfrm>
            <a:off x="2366276" y="6579686"/>
            <a:ext cx="37418" cy="469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2"/>
              </a:cxn>
              <a:cxn ang="0">
                <a:pos x="2" y="6"/>
              </a:cxn>
              <a:cxn ang="0">
                <a:pos x="0" y="0"/>
              </a:cxn>
            </a:cxnLst>
            <a:rect l="0" t="0" r="r" b="b"/>
            <a:pathLst>
              <a:path w="12" h="15">
                <a:moveTo>
                  <a:pt x="0" y="0"/>
                </a:moveTo>
                <a:cubicBezTo>
                  <a:pt x="4" y="3"/>
                  <a:pt x="12" y="9"/>
                  <a:pt x="11" y="12"/>
                </a:cubicBezTo>
                <a:cubicBezTo>
                  <a:pt x="10" y="15"/>
                  <a:pt x="4" y="9"/>
                  <a:pt x="2" y="6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81"/>
          <p:cNvSpPr>
            <a:spLocks/>
          </p:cNvSpPr>
          <p:nvPr userDrawn="1"/>
        </p:nvSpPr>
        <p:spPr bwMode="auto">
          <a:xfrm>
            <a:off x="2347830" y="6582848"/>
            <a:ext cx="15283" cy="4058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12"/>
              </a:cxn>
              <a:cxn ang="0">
                <a:pos x="1" y="4"/>
              </a:cxn>
              <a:cxn ang="0">
                <a:pos x="3" y="0"/>
              </a:cxn>
            </a:cxnLst>
            <a:rect l="0" t="0" r="r" b="b"/>
            <a:pathLst>
              <a:path w="5" h="13">
                <a:moveTo>
                  <a:pt x="3" y="0"/>
                </a:moveTo>
                <a:cubicBezTo>
                  <a:pt x="4" y="4"/>
                  <a:pt x="5" y="11"/>
                  <a:pt x="3" y="12"/>
                </a:cubicBezTo>
                <a:cubicBezTo>
                  <a:pt x="0" y="13"/>
                  <a:pt x="0" y="7"/>
                  <a:pt x="1" y="4"/>
                </a:cubicBezTo>
                <a:cubicBezTo>
                  <a:pt x="2" y="1"/>
                  <a:pt x="3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82"/>
          <p:cNvSpPr>
            <a:spLocks/>
          </p:cNvSpPr>
          <p:nvPr userDrawn="1"/>
        </p:nvSpPr>
        <p:spPr bwMode="auto">
          <a:xfrm>
            <a:off x="2366276" y="6564402"/>
            <a:ext cx="43742" cy="1528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2" y="2"/>
              </a:cxn>
              <a:cxn ang="0">
                <a:pos x="4" y="4"/>
              </a:cxn>
              <a:cxn ang="0">
                <a:pos x="0" y="2"/>
              </a:cxn>
            </a:cxnLst>
            <a:rect l="0" t="0" r="r" b="b"/>
            <a:pathLst>
              <a:path w="14" h="5">
                <a:moveTo>
                  <a:pt x="0" y="2"/>
                </a:moveTo>
                <a:cubicBezTo>
                  <a:pt x="4" y="1"/>
                  <a:pt x="11" y="0"/>
                  <a:pt x="12" y="2"/>
                </a:cubicBezTo>
                <a:cubicBezTo>
                  <a:pt x="14" y="5"/>
                  <a:pt x="8" y="5"/>
                  <a:pt x="4" y="4"/>
                </a:cubicBezTo>
                <a:cubicBezTo>
                  <a:pt x="1" y="3"/>
                  <a:pt x="0" y="2"/>
                  <a:pt x="0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3"/>
          <p:cNvSpPr>
            <a:spLocks/>
          </p:cNvSpPr>
          <p:nvPr userDrawn="1"/>
        </p:nvSpPr>
        <p:spPr bwMode="auto">
          <a:xfrm>
            <a:off x="1030832" y="6249761"/>
            <a:ext cx="37418" cy="46379"/>
          </a:xfrm>
          <a:custGeom>
            <a:avLst/>
            <a:gdLst/>
            <a:ahLst/>
            <a:cxnLst>
              <a:cxn ang="0">
                <a:pos x="12" y="15"/>
              </a:cxn>
              <a:cxn ang="0">
                <a:pos x="1" y="3"/>
              </a:cxn>
              <a:cxn ang="0">
                <a:pos x="10" y="9"/>
              </a:cxn>
              <a:cxn ang="0">
                <a:pos x="12" y="15"/>
              </a:cxn>
            </a:cxnLst>
            <a:rect l="0" t="0" r="r" b="b"/>
            <a:pathLst>
              <a:path w="12" h="15">
                <a:moveTo>
                  <a:pt x="12" y="15"/>
                </a:moveTo>
                <a:cubicBezTo>
                  <a:pt x="8" y="12"/>
                  <a:pt x="0" y="6"/>
                  <a:pt x="1" y="3"/>
                </a:cubicBezTo>
                <a:cubicBezTo>
                  <a:pt x="2" y="0"/>
                  <a:pt x="8" y="5"/>
                  <a:pt x="10" y="9"/>
                </a:cubicBezTo>
                <a:cubicBezTo>
                  <a:pt x="12" y="13"/>
                  <a:pt x="12" y="15"/>
                  <a:pt x="12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84"/>
          <p:cNvSpPr>
            <a:spLocks/>
          </p:cNvSpPr>
          <p:nvPr userDrawn="1"/>
        </p:nvSpPr>
        <p:spPr bwMode="auto">
          <a:xfrm>
            <a:off x="1071412" y="6252923"/>
            <a:ext cx="15283" cy="40582"/>
          </a:xfrm>
          <a:custGeom>
            <a:avLst/>
            <a:gdLst/>
            <a:ahLst/>
            <a:cxnLst>
              <a:cxn ang="0">
                <a:pos x="2" y="13"/>
              </a:cxn>
              <a:cxn ang="0">
                <a:pos x="2" y="1"/>
              </a:cxn>
              <a:cxn ang="0">
                <a:pos x="4" y="9"/>
              </a:cxn>
              <a:cxn ang="0">
                <a:pos x="2" y="13"/>
              </a:cxn>
            </a:cxnLst>
            <a:rect l="0" t="0" r="r" b="b"/>
            <a:pathLst>
              <a:path w="5" h="13">
                <a:moveTo>
                  <a:pt x="2" y="13"/>
                </a:moveTo>
                <a:cubicBezTo>
                  <a:pt x="1" y="9"/>
                  <a:pt x="0" y="2"/>
                  <a:pt x="2" y="1"/>
                </a:cubicBezTo>
                <a:cubicBezTo>
                  <a:pt x="5" y="0"/>
                  <a:pt x="5" y="6"/>
                  <a:pt x="4" y="9"/>
                </a:cubicBezTo>
                <a:cubicBezTo>
                  <a:pt x="3" y="12"/>
                  <a:pt x="2" y="13"/>
                  <a:pt x="2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5"/>
          <p:cNvSpPr>
            <a:spLocks/>
          </p:cNvSpPr>
          <p:nvPr userDrawn="1"/>
        </p:nvSpPr>
        <p:spPr bwMode="auto">
          <a:xfrm>
            <a:off x="1024508" y="6296140"/>
            <a:ext cx="43742" cy="15811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2" y="3"/>
              </a:cxn>
              <a:cxn ang="0">
                <a:pos x="9" y="1"/>
              </a:cxn>
              <a:cxn ang="0">
                <a:pos x="14" y="3"/>
              </a:cxn>
            </a:cxnLst>
            <a:rect l="0" t="0" r="r" b="b"/>
            <a:pathLst>
              <a:path w="14" h="5">
                <a:moveTo>
                  <a:pt x="14" y="3"/>
                </a:moveTo>
                <a:cubicBezTo>
                  <a:pt x="10" y="4"/>
                  <a:pt x="3" y="5"/>
                  <a:pt x="2" y="3"/>
                </a:cubicBezTo>
                <a:cubicBezTo>
                  <a:pt x="0" y="0"/>
                  <a:pt x="6" y="0"/>
                  <a:pt x="9" y="1"/>
                </a:cubicBezTo>
                <a:cubicBezTo>
                  <a:pt x="13" y="2"/>
                  <a:pt x="14" y="3"/>
                  <a:pt x="14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86"/>
          <p:cNvSpPr>
            <a:spLocks/>
          </p:cNvSpPr>
          <p:nvPr userDrawn="1"/>
        </p:nvSpPr>
        <p:spPr bwMode="auto">
          <a:xfrm>
            <a:off x="1030832" y="6579686"/>
            <a:ext cx="37418" cy="46906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" y="12"/>
              </a:cxn>
              <a:cxn ang="0">
                <a:pos x="10" y="6"/>
              </a:cxn>
              <a:cxn ang="0">
                <a:pos x="12" y="0"/>
              </a:cxn>
            </a:cxnLst>
            <a:rect l="0" t="0" r="r" b="b"/>
            <a:pathLst>
              <a:path w="12" h="15">
                <a:moveTo>
                  <a:pt x="12" y="0"/>
                </a:moveTo>
                <a:cubicBezTo>
                  <a:pt x="8" y="3"/>
                  <a:pt x="0" y="9"/>
                  <a:pt x="1" y="12"/>
                </a:cubicBezTo>
                <a:cubicBezTo>
                  <a:pt x="2" y="15"/>
                  <a:pt x="8" y="9"/>
                  <a:pt x="10" y="6"/>
                </a:cubicBezTo>
                <a:cubicBezTo>
                  <a:pt x="12" y="2"/>
                  <a:pt x="12" y="0"/>
                  <a:pt x="12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87"/>
          <p:cNvSpPr>
            <a:spLocks/>
          </p:cNvSpPr>
          <p:nvPr userDrawn="1"/>
        </p:nvSpPr>
        <p:spPr bwMode="auto">
          <a:xfrm>
            <a:off x="1071412" y="6582848"/>
            <a:ext cx="15283" cy="4058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2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13">
                <a:moveTo>
                  <a:pt x="2" y="0"/>
                </a:moveTo>
                <a:cubicBezTo>
                  <a:pt x="1" y="4"/>
                  <a:pt x="0" y="11"/>
                  <a:pt x="2" y="12"/>
                </a:cubicBezTo>
                <a:cubicBezTo>
                  <a:pt x="5" y="13"/>
                  <a:pt x="5" y="7"/>
                  <a:pt x="4" y="4"/>
                </a:cubicBezTo>
                <a:cubicBezTo>
                  <a:pt x="3" y="1"/>
                  <a:pt x="2" y="0"/>
                  <a:pt x="2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88"/>
          <p:cNvSpPr>
            <a:spLocks/>
          </p:cNvSpPr>
          <p:nvPr userDrawn="1"/>
        </p:nvSpPr>
        <p:spPr bwMode="auto">
          <a:xfrm>
            <a:off x="1024508" y="6564402"/>
            <a:ext cx="43742" cy="15284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2" y="2"/>
              </a:cxn>
              <a:cxn ang="0">
                <a:pos x="9" y="4"/>
              </a:cxn>
              <a:cxn ang="0">
                <a:pos x="14" y="2"/>
              </a:cxn>
            </a:cxnLst>
            <a:rect l="0" t="0" r="r" b="b"/>
            <a:pathLst>
              <a:path w="14" h="5">
                <a:moveTo>
                  <a:pt x="14" y="2"/>
                </a:moveTo>
                <a:cubicBezTo>
                  <a:pt x="10" y="1"/>
                  <a:pt x="3" y="0"/>
                  <a:pt x="2" y="2"/>
                </a:cubicBezTo>
                <a:cubicBezTo>
                  <a:pt x="0" y="5"/>
                  <a:pt x="6" y="5"/>
                  <a:pt x="9" y="4"/>
                </a:cubicBezTo>
                <a:cubicBezTo>
                  <a:pt x="13" y="3"/>
                  <a:pt x="14" y="2"/>
                  <a:pt x="14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9"/>
          <p:cNvSpPr>
            <a:spLocks/>
          </p:cNvSpPr>
          <p:nvPr userDrawn="1"/>
        </p:nvSpPr>
        <p:spPr bwMode="auto">
          <a:xfrm>
            <a:off x="1080371" y="6265045"/>
            <a:ext cx="1276419" cy="348898"/>
          </a:xfrm>
          <a:custGeom>
            <a:avLst/>
            <a:gdLst/>
            <a:ahLst/>
            <a:cxnLst>
              <a:cxn ang="0">
                <a:pos x="410" y="83"/>
              </a:cxn>
              <a:cxn ang="0">
                <a:pos x="381" y="112"/>
              </a:cxn>
              <a:cxn ang="0">
                <a:pos x="28" y="112"/>
              </a:cxn>
              <a:cxn ang="0">
                <a:pos x="0" y="83"/>
              </a:cxn>
              <a:cxn ang="0">
                <a:pos x="0" y="28"/>
              </a:cxn>
              <a:cxn ang="0">
                <a:pos x="28" y="0"/>
              </a:cxn>
              <a:cxn ang="0">
                <a:pos x="381" y="0"/>
              </a:cxn>
              <a:cxn ang="0">
                <a:pos x="410" y="28"/>
              </a:cxn>
              <a:cxn ang="0">
                <a:pos x="410" y="83"/>
              </a:cxn>
            </a:cxnLst>
            <a:rect l="0" t="0" r="r" b="b"/>
            <a:pathLst>
              <a:path w="410" h="112">
                <a:moveTo>
                  <a:pt x="410" y="83"/>
                </a:moveTo>
                <a:cubicBezTo>
                  <a:pt x="410" y="99"/>
                  <a:pt x="397" y="112"/>
                  <a:pt x="381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3" y="112"/>
                  <a:pt x="0" y="99"/>
                  <a:pt x="0" y="8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381" y="0"/>
                  <a:pt x="381" y="0"/>
                  <a:pt x="381" y="0"/>
                </a:cubicBezTo>
                <a:cubicBezTo>
                  <a:pt x="397" y="0"/>
                  <a:pt x="410" y="12"/>
                  <a:pt x="410" y="28"/>
                </a:cubicBezTo>
                <a:lnTo>
                  <a:pt x="410" y="8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0"/>
          <p:cNvSpPr>
            <a:spLocks noEditPoints="1"/>
          </p:cNvSpPr>
          <p:nvPr userDrawn="1"/>
        </p:nvSpPr>
        <p:spPr bwMode="auto">
          <a:xfrm>
            <a:off x="1099343" y="6280856"/>
            <a:ext cx="1245325" cy="317803"/>
          </a:xfrm>
          <a:custGeom>
            <a:avLst/>
            <a:gdLst/>
            <a:ahLst/>
            <a:cxnLst>
              <a:cxn ang="0">
                <a:pos x="396" y="72"/>
              </a:cxn>
              <a:cxn ang="0">
                <a:pos x="400" y="60"/>
              </a:cxn>
              <a:cxn ang="0">
                <a:pos x="398" y="42"/>
              </a:cxn>
              <a:cxn ang="0">
                <a:pos x="394" y="20"/>
              </a:cxn>
              <a:cxn ang="0">
                <a:pos x="394" y="14"/>
              </a:cxn>
              <a:cxn ang="0">
                <a:pos x="380" y="2"/>
              </a:cxn>
              <a:cxn ang="0">
                <a:pos x="368" y="0"/>
              </a:cxn>
              <a:cxn ang="0">
                <a:pos x="356" y="4"/>
              </a:cxn>
              <a:cxn ang="0">
                <a:pos x="336" y="4"/>
              </a:cxn>
              <a:cxn ang="0">
                <a:pos x="324" y="0"/>
              </a:cxn>
              <a:cxn ang="0">
                <a:pos x="306" y="2"/>
              </a:cxn>
              <a:cxn ang="0">
                <a:pos x="284" y="4"/>
              </a:cxn>
              <a:cxn ang="0">
                <a:pos x="278" y="2"/>
              </a:cxn>
              <a:cxn ang="0">
                <a:pos x="260" y="0"/>
              </a:cxn>
              <a:cxn ang="0">
                <a:pos x="248" y="4"/>
              </a:cxn>
              <a:cxn ang="0">
                <a:pos x="228" y="4"/>
              </a:cxn>
              <a:cxn ang="0">
                <a:pos x="216" y="0"/>
              </a:cxn>
              <a:cxn ang="0">
                <a:pos x="198" y="2"/>
              </a:cxn>
              <a:cxn ang="0">
                <a:pos x="176" y="4"/>
              </a:cxn>
              <a:cxn ang="0">
                <a:pos x="170" y="2"/>
              </a:cxn>
              <a:cxn ang="0">
                <a:pos x="152" y="0"/>
              </a:cxn>
              <a:cxn ang="0">
                <a:pos x="140" y="4"/>
              </a:cxn>
              <a:cxn ang="0">
                <a:pos x="120" y="4"/>
              </a:cxn>
              <a:cxn ang="0">
                <a:pos x="108" y="0"/>
              </a:cxn>
              <a:cxn ang="0">
                <a:pos x="90" y="2"/>
              </a:cxn>
              <a:cxn ang="0">
                <a:pos x="68" y="4"/>
              </a:cxn>
              <a:cxn ang="0">
                <a:pos x="62" y="2"/>
              </a:cxn>
              <a:cxn ang="0">
                <a:pos x="44" y="0"/>
              </a:cxn>
              <a:cxn ang="0">
                <a:pos x="32" y="4"/>
              </a:cxn>
              <a:cxn ang="0">
                <a:pos x="14" y="8"/>
              </a:cxn>
              <a:cxn ang="0">
                <a:pos x="3" y="15"/>
              </a:cxn>
              <a:cxn ang="0">
                <a:pos x="0" y="28"/>
              </a:cxn>
              <a:cxn ang="0">
                <a:pos x="2" y="45"/>
              </a:cxn>
              <a:cxn ang="0">
                <a:pos x="4" y="67"/>
              </a:cxn>
              <a:cxn ang="0">
                <a:pos x="2" y="73"/>
              </a:cxn>
              <a:cxn ang="0">
                <a:pos x="6" y="91"/>
              </a:cxn>
              <a:cxn ang="0">
                <a:pos x="18" y="95"/>
              </a:cxn>
              <a:cxn ang="0">
                <a:pos x="28" y="98"/>
              </a:cxn>
              <a:cxn ang="0">
                <a:pos x="48" y="98"/>
              </a:cxn>
              <a:cxn ang="0">
                <a:pos x="60" y="102"/>
              </a:cxn>
              <a:cxn ang="0">
                <a:pos x="78" y="100"/>
              </a:cxn>
              <a:cxn ang="0">
                <a:pos x="100" y="98"/>
              </a:cxn>
              <a:cxn ang="0">
                <a:pos x="106" y="100"/>
              </a:cxn>
              <a:cxn ang="0">
                <a:pos x="124" y="102"/>
              </a:cxn>
              <a:cxn ang="0">
                <a:pos x="136" y="98"/>
              </a:cxn>
              <a:cxn ang="0">
                <a:pos x="156" y="98"/>
              </a:cxn>
              <a:cxn ang="0">
                <a:pos x="168" y="102"/>
              </a:cxn>
              <a:cxn ang="0">
                <a:pos x="186" y="100"/>
              </a:cxn>
              <a:cxn ang="0">
                <a:pos x="208" y="98"/>
              </a:cxn>
              <a:cxn ang="0">
                <a:pos x="214" y="100"/>
              </a:cxn>
              <a:cxn ang="0">
                <a:pos x="232" y="102"/>
              </a:cxn>
              <a:cxn ang="0">
                <a:pos x="244" y="98"/>
              </a:cxn>
              <a:cxn ang="0">
                <a:pos x="264" y="98"/>
              </a:cxn>
              <a:cxn ang="0">
                <a:pos x="276" y="102"/>
              </a:cxn>
              <a:cxn ang="0">
                <a:pos x="294" y="100"/>
              </a:cxn>
              <a:cxn ang="0">
                <a:pos x="316" y="98"/>
              </a:cxn>
              <a:cxn ang="0">
                <a:pos x="322" y="100"/>
              </a:cxn>
              <a:cxn ang="0">
                <a:pos x="340" y="102"/>
              </a:cxn>
              <a:cxn ang="0">
                <a:pos x="352" y="98"/>
              </a:cxn>
              <a:cxn ang="0">
                <a:pos x="372" y="98"/>
              </a:cxn>
              <a:cxn ang="0">
                <a:pos x="385" y="98"/>
              </a:cxn>
              <a:cxn ang="0">
                <a:pos x="396" y="83"/>
              </a:cxn>
            </a:cxnLst>
            <a:rect l="0" t="0" r="r" b="b"/>
            <a:pathLst>
              <a:path w="400" h="102">
                <a:moveTo>
                  <a:pt x="396" y="74"/>
                </a:moveTo>
                <a:cubicBezTo>
                  <a:pt x="396" y="75"/>
                  <a:pt x="395" y="76"/>
                  <a:pt x="395" y="77"/>
                </a:cubicBezTo>
                <a:cubicBezTo>
                  <a:pt x="395" y="78"/>
                  <a:pt x="396" y="79"/>
                  <a:pt x="397" y="80"/>
                </a:cubicBezTo>
                <a:cubicBezTo>
                  <a:pt x="398" y="80"/>
                  <a:pt x="399" y="79"/>
                  <a:pt x="399" y="78"/>
                </a:cubicBezTo>
                <a:cubicBezTo>
                  <a:pt x="399" y="77"/>
                  <a:pt x="400" y="75"/>
                  <a:pt x="400" y="74"/>
                </a:cubicBezTo>
                <a:cubicBezTo>
                  <a:pt x="400" y="73"/>
                  <a:pt x="399" y="72"/>
                  <a:pt x="398" y="72"/>
                </a:cubicBezTo>
                <a:cubicBezTo>
                  <a:pt x="396" y="72"/>
                  <a:pt x="396" y="73"/>
                  <a:pt x="396" y="74"/>
                </a:cubicBezTo>
                <a:close/>
                <a:moveTo>
                  <a:pt x="396" y="68"/>
                </a:moveTo>
                <a:cubicBezTo>
                  <a:pt x="396" y="72"/>
                  <a:pt x="396" y="72"/>
                  <a:pt x="396" y="72"/>
                </a:cubicBezTo>
                <a:cubicBezTo>
                  <a:pt x="396" y="73"/>
                  <a:pt x="396" y="74"/>
                  <a:pt x="398" y="74"/>
                </a:cubicBezTo>
                <a:cubicBezTo>
                  <a:pt x="399" y="74"/>
                  <a:pt x="400" y="73"/>
                  <a:pt x="400" y="72"/>
                </a:cubicBezTo>
                <a:cubicBezTo>
                  <a:pt x="400" y="68"/>
                  <a:pt x="400" y="68"/>
                  <a:pt x="400" y="68"/>
                </a:cubicBezTo>
                <a:cubicBezTo>
                  <a:pt x="400" y="66"/>
                  <a:pt x="399" y="66"/>
                  <a:pt x="398" y="66"/>
                </a:cubicBezTo>
                <a:cubicBezTo>
                  <a:pt x="396" y="66"/>
                  <a:pt x="396" y="66"/>
                  <a:pt x="396" y="68"/>
                </a:cubicBezTo>
                <a:close/>
                <a:moveTo>
                  <a:pt x="396" y="56"/>
                </a:moveTo>
                <a:cubicBezTo>
                  <a:pt x="396" y="60"/>
                  <a:pt x="396" y="60"/>
                  <a:pt x="396" y="60"/>
                </a:cubicBezTo>
                <a:cubicBezTo>
                  <a:pt x="396" y="61"/>
                  <a:pt x="396" y="62"/>
                  <a:pt x="398" y="62"/>
                </a:cubicBezTo>
                <a:cubicBezTo>
                  <a:pt x="399" y="62"/>
                  <a:pt x="400" y="61"/>
                  <a:pt x="400" y="60"/>
                </a:cubicBezTo>
                <a:cubicBezTo>
                  <a:pt x="400" y="56"/>
                  <a:pt x="400" y="56"/>
                  <a:pt x="400" y="56"/>
                </a:cubicBezTo>
                <a:cubicBezTo>
                  <a:pt x="400" y="54"/>
                  <a:pt x="399" y="54"/>
                  <a:pt x="398" y="54"/>
                </a:cubicBezTo>
                <a:cubicBezTo>
                  <a:pt x="396" y="54"/>
                  <a:pt x="396" y="54"/>
                  <a:pt x="396" y="56"/>
                </a:cubicBezTo>
                <a:close/>
                <a:moveTo>
                  <a:pt x="396" y="44"/>
                </a:moveTo>
                <a:cubicBezTo>
                  <a:pt x="396" y="48"/>
                  <a:pt x="396" y="48"/>
                  <a:pt x="396" y="48"/>
                </a:cubicBezTo>
                <a:cubicBezTo>
                  <a:pt x="396" y="49"/>
                  <a:pt x="396" y="50"/>
                  <a:pt x="398" y="50"/>
                </a:cubicBezTo>
                <a:cubicBezTo>
                  <a:pt x="399" y="50"/>
                  <a:pt x="400" y="49"/>
                  <a:pt x="400" y="48"/>
                </a:cubicBezTo>
                <a:cubicBezTo>
                  <a:pt x="400" y="44"/>
                  <a:pt x="400" y="44"/>
                  <a:pt x="400" y="44"/>
                </a:cubicBezTo>
                <a:cubicBezTo>
                  <a:pt x="400" y="42"/>
                  <a:pt x="399" y="42"/>
                  <a:pt x="398" y="42"/>
                </a:cubicBezTo>
                <a:cubicBezTo>
                  <a:pt x="396" y="42"/>
                  <a:pt x="396" y="42"/>
                  <a:pt x="396" y="44"/>
                </a:cubicBezTo>
                <a:close/>
                <a:moveTo>
                  <a:pt x="396" y="32"/>
                </a:moveTo>
                <a:cubicBezTo>
                  <a:pt x="396" y="36"/>
                  <a:pt x="396" y="36"/>
                  <a:pt x="396" y="36"/>
                </a:cubicBezTo>
                <a:cubicBezTo>
                  <a:pt x="396" y="37"/>
                  <a:pt x="396" y="38"/>
                  <a:pt x="398" y="38"/>
                </a:cubicBezTo>
                <a:cubicBezTo>
                  <a:pt x="399" y="38"/>
                  <a:pt x="400" y="37"/>
                  <a:pt x="400" y="36"/>
                </a:cubicBezTo>
                <a:cubicBezTo>
                  <a:pt x="400" y="32"/>
                  <a:pt x="400" y="32"/>
                  <a:pt x="400" y="32"/>
                </a:cubicBezTo>
                <a:cubicBezTo>
                  <a:pt x="400" y="30"/>
                  <a:pt x="399" y="30"/>
                  <a:pt x="398" y="30"/>
                </a:cubicBezTo>
                <a:cubicBezTo>
                  <a:pt x="396" y="30"/>
                  <a:pt x="396" y="30"/>
                  <a:pt x="396" y="32"/>
                </a:cubicBezTo>
                <a:close/>
                <a:moveTo>
                  <a:pt x="394" y="20"/>
                </a:moveTo>
                <a:cubicBezTo>
                  <a:pt x="395" y="22"/>
                  <a:pt x="395" y="23"/>
                  <a:pt x="395" y="24"/>
                </a:cubicBezTo>
                <a:cubicBezTo>
                  <a:pt x="395" y="25"/>
                  <a:pt x="396" y="26"/>
                  <a:pt x="398" y="26"/>
                </a:cubicBezTo>
                <a:cubicBezTo>
                  <a:pt x="399" y="25"/>
                  <a:pt x="399" y="24"/>
                  <a:pt x="399" y="23"/>
                </a:cubicBezTo>
                <a:cubicBezTo>
                  <a:pt x="399" y="22"/>
                  <a:pt x="399" y="20"/>
                  <a:pt x="398" y="19"/>
                </a:cubicBezTo>
                <a:cubicBezTo>
                  <a:pt x="398" y="18"/>
                  <a:pt x="397" y="17"/>
                  <a:pt x="396" y="18"/>
                </a:cubicBezTo>
                <a:cubicBezTo>
                  <a:pt x="395" y="18"/>
                  <a:pt x="394" y="19"/>
                  <a:pt x="394" y="20"/>
                </a:cubicBezTo>
                <a:close/>
                <a:moveTo>
                  <a:pt x="388" y="11"/>
                </a:moveTo>
                <a:cubicBezTo>
                  <a:pt x="389" y="12"/>
                  <a:pt x="390" y="13"/>
                  <a:pt x="391" y="14"/>
                </a:cubicBezTo>
                <a:cubicBezTo>
                  <a:pt x="392" y="15"/>
                  <a:pt x="393" y="15"/>
                  <a:pt x="394" y="14"/>
                </a:cubicBezTo>
                <a:cubicBezTo>
                  <a:pt x="395" y="14"/>
                  <a:pt x="395" y="12"/>
                  <a:pt x="394" y="11"/>
                </a:cubicBezTo>
                <a:cubicBezTo>
                  <a:pt x="393" y="10"/>
                  <a:pt x="392" y="9"/>
                  <a:pt x="391" y="8"/>
                </a:cubicBezTo>
                <a:cubicBezTo>
                  <a:pt x="391" y="7"/>
                  <a:pt x="389" y="7"/>
                  <a:pt x="388" y="8"/>
                </a:cubicBezTo>
                <a:cubicBezTo>
                  <a:pt x="388" y="9"/>
                  <a:pt x="388" y="10"/>
                  <a:pt x="388" y="11"/>
                </a:cubicBezTo>
                <a:close/>
                <a:moveTo>
                  <a:pt x="379" y="5"/>
                </a:moveTo>
                <a:cubicBezTo>
                  <a:pt x="380" y="6"/>
                  <a:pt x="381" y="6"/>
                  <a:pt x="383" y="7"/>
                </a:cubicBezTo>
                <a:cubicBezTo>
                  <a:pt x="384" y="7"/>
                  <a:pt x="385" y="7"/>
                  <a:pt x="385" y="6"/>
                </a:cubicBezTo>
                <a:cubicBezTo>
                  <a:pt x="386" y="5"/>
                  <a:pt x="385" y="4"/>
                  <a:pt x="384" y="3"/>
                </a:cubicBezTo>
                <a:cubicBezTo>
                  <a:pt x="383" y="3"/>
                  <a:pt x="382" y="2"/>
                  <a:pt x="380" y="2"/>
                </a:cubicBezTo>
                <a:cubicBezTo>
                  <a:pt x="379" y="1"/>
                  <a:pt x="378" y="2"/>
                  <a:pt x="378" y="3"/>
                </a:cubicBezTo>
                <a:cubicBezTo>
                  <a:pt x="378" y="4"/>
                  <a:pt x="378" y="5"/>
                  <a:pt x="379" y="5"/>
                </a:cubicBezTo>
                <a:close/>
                <a:moveTo>
                  <a:pt x="368" y="4"/>
                </a:moveTo>
                <a:cubicBezTo>
                  <a:pt x="372" y="4"/>
                  <a:pt x="372" y="4"/>
                  <a:pt x="372" y="4"/>
                </a:cubicBezTo>
                <a:cubicBezTo>
                  <a:pt x="372" y="4"/>
                  <a:pt x="372" y="4"/>
                  <a:pt x="372" y="4"/>
                </a:cubicBezTo>
                <a:cubicBezTo>
                  <a:pt x="373" y="4"/>
                  <a:pt x="374" y="3"/>
                  <a:pt x="374" y="2"/>
                </a:cubicBezTo>
                <a:cubicBezTo>
                  <a:pt x="374" y="1"/>
                  <a:pt x="373" y="0"/>
                  <a:pt x="372" y="0"/>
                </a:cubicBezTo>
                <a:cubicBezTo>
                  <a:pt x="372" y="0"/>
                  <a:pt x="372" y="0"/>
                  <a:pt x="372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367" y="0"/>
                  <a:pt x="366" y="1"/>
                  <a:pt x="366" y="2"/>
                </a:cubicBezTo>
                <a:cubicBezTo>
                  <a:pt x="366" y="3"/>
                  <a:pt x="367" y="4"/>
                  <a:pt x="368" y="4"/>
                </a:cubicBezTo>
                <a:close/>
                <a:moveTo>
                  <a:pt x="356" y="4"/>
                </a:moveTo>
                <a:cubicBezTo>
                  <a:pt x="360" y="4"/>
                  <a:pt x="360" y="4"/>
                  <a:pt x="360" y="4"/>
                </a:cubicBezTo>
                <a:cubicBezTo>
                  <a:pt x="361" y="4"/>
                  <a:pt x="362" y="3"/>
                  <a:pt x="362" y="2"/>
                </a:cubicBezTo>
                <a:cubicBezTo>
                  <a:pt x="362" y="1"/>
                  <a:pt x="361" y="0"/>
                  <a:pt x="360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5" y="0"/>
                  <a:pt x="354" y="1"/>
                  <a:pt x="354" y="2"/>
                </a:cubicBezTo>
                <a:cubicBezTo>
                  <a:pt x="354" y="3"/>
                  <a:pt x="355" y="4"/>
                  <a:pt x="356" y="4"/>
                </a:cubicBezTo>
                <a:close/>
                <a:moveTo>
                  <a:pt x="344" y="4"/>
                </a:moveTo>
                <a:cubicBezTo>
                  <a:pt x="348" y="4"/>
                  <a:pt x="348" y="4"/>
                  <a:pt x="348" y="4"/>
                </a:cubicBezTo>
                <a:cubicBezTo>
                  <a:pt x="349" y="4"/>
                  <a:pt x="350" y="3"/>
                  <a:pt x="350" y="2"/>
                </a:cubicBezTo>
                <a:cubicBezTo>
                  <a:pt x="350" y="1"/>
                  <a:pt x="349" y="0"/>
                  <a:pt x="348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3" y="0"/>
                  <a:pt x="342" y="1"/>
                  <a:pt x="342" y="2"/>
                </a:cubicBezTo>
                <a:cubicBezTo>
                  <a:pt x="342" y="3"/>
                  <a:pt x="343" y="4"/>
                  <a:pt x="344" y="4"/>
                </a:cubicBezTo>
                <a:close/>
                <a:moveTo>
                  <a:pt x="332" y="4"/>
                </a:moveTo>
                <a:cubicBezTo>
                  <a:pt x="336" y="4"/>
                  <a:pt x="336" y="4"/>
                  <a:pt x="336" y="4"/>
                </a:cubicBezTo>
                <a:cubicBezTo>
                  <a:pt x="337" y="4"/>
                  <a:pt x="338" y="3"/>
                  <a:pt x="338" y="2"/>
                </a:cubicBezTo>
                <a:cubicBezTo>
                  <a:pt x="338" y="1"/>
                  <a:pt x="337" y="0"/>
                  <a:pt x="33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1" y="0"/>
                  <a:pt x="330" y="1"/>
                  <a:pt x="330" y="2"/>
                </a:cubicBezTo>
                <a:cubicBezTo>
                  <a:pt x="330" y="3"/>
                  <a:pt x="331" y="4"/>
                  <a:pt x="332" y="4"/>
                </a:cubicBezTo>
                <a:close/>
                <a:moveTo>
                  <a:pt x="320" y="4"/>
                </a:moveTo>
                <a:cubicBezTo>
                  <a:pt x="324" y="4"/>
                  <a:pt x="324" y="4"/>
                  <a:pt x="324" y="4"/>
                </a:cubicBezTo>
                <a:cubicBezTo>
                  <a:pt x="325" y="4"/>
                  <a:pt x="326" y="3"/>
                  <a:pt x="326" y="2"/>
                </a:cubicBezTo>
                <a:cubicBezTo>
                  <a:pt x="326" y="1"/>
                  <a:pt x="325" y="0"/>
                  <a:pt x="32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19" y="0"/>
                  <a:pt x="318" y="1"/>
                  <a:pt x="318" y="2"/>
                </a:cubicBezTo>
                <a:cubicBezTo>
                  <a:pt x="318" y="3"/>
                  <a:pt x="319" y="4"/>
                  <a:pt x="320" y="4"/>
                </a:cubicBezTo>
                <a:close/>
                <a:moveTo>
                  <a:pt x="308" y="4"/>
                </a:moveTo>
                <a:cubicBezTo>
                  <a:pt x="312" y="4"/>
                  <a:pt x="312" y="4"/>
                  <a:pt x="312" y="4"/>
                </a:cubicBezTo>
                <a:cubicBezTo>
                  <a:pt x="313" y="4"/>
                  <a:pt x="314" y="3"/>
                  <a:pt x="314" y="2"/>
                </a:cubicBezTo>
                <a:cubicBezTo>
                  <a:pt x="314" y="1"/>
                  <a:pt x="313" y="0"/>
                  <a:pt x="312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7" y="0"/>
                  <a:pt x="306" y="1"/>
                  <a:pt x="306" y="2"/>
                </a:cubicBezTo>
                <a:cubicBezTo>
                  <a:pt x="306" y="3"/>
                  <a:pt x="307" y="4"/>
                  <a:pt x="308" y="4"/>
                </a:cubicBezTo>
                <a:close/>
                <a:moveTo>
                  <a:pt x="296" y="4"/>
                </a:moveTo>
                <a:cubicBezTo>
                  <a:pt x="300" y="4"/>
                  <a:pt x="300" y="4"/>
                  <a:pt x="300" y="4"/>
                </a:cubicBezTo>
                <a:cubicBezTo>
                  <a:pt x="301" y="4"/>
                  <a:pt x="302" y="3"/>
                  <a:pt x="302" y="2"/>
                </a:cubicBezTo>
                <a:cubicBezTo>
                  <a:pt x="302" y="1"/>
                  <a:pt x="301" y="0"/>
                  <a:pt x="300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5" y="0"/>
                  <a:pt x="294" y="1"/>
                  <a:pt x="294" y="2"/>
                </a:cubicBezTo>
                <a:cubicBezTo>
                  <a:pt x="294" y="3"/>
                  <a:pt x="295" y="4"/>
                  <a:pt x="296" y="4"/>
                </a:cubicBezTo>
                <a:close/>
                <a:moveTo>
                  <a:pt x="284" y="4"/>
                </a:moveTo>
                <a:cubicBezTo>
                  <a:pt x="288" y="4"/>
                  <a:pt x="288" y="4"/>
                  <a:pt x="288" y="4"/>
                </a:cubicBezTo>
                <a:cubicBezTo>
                  <a:pt x="289" y="4"/>
                  <a:pt x="290" y="3"/>
                  <a:pt x="290" y="2"/>
                </a:cubicBezTo>
                <a:cubicBezTo>
                  <a:pt x="290" y="1"/>
                  <a:pt x="289" y="0"/>
                  <a:pt x="288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83" y="0"/>
                  <a:pt x="282" y="1"/>
                  <a:pt x="282" y="2"/>
                </a:cubicBezTo>
                <a:cubicBezTo>
                  <a:pt x="282" y="3"/>
                  <a:pt x="283" y="4"/>
                  <a:pt x="284" y="4"/>
                </a:cubicBezTo>
                <a:close/>
                <a:moveTo>
                  <a:pt x="272" y="4"/>
                </a:moveTo>
                <a:cubicBezTo>
                  <a:pt x="276" y="4"/>
                  <a:pt x="276" y="4"/>
                  <a:pt x="276" y="4"/>
                </a:cubicBezTo>
                <a:cubicBezTo>
                  <a:pt x="277" y="4"/>
                  <a:pt x="278" y="3"/>
                  <a:pt x="278" y="2"/>
                </a:cubicBezTo>
                <a:cubicBezTo>
                  <a:pt x="278" y="1"/>
                  <a:pt x="277" y="0"/>
                  <a:pt x="276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71" y="0"/>
                  <a:pt x="270" y="1"/>
                  <a:pt x="270" y="2"/>
                </a:cubicBezTo>
                <a:cubicBezTo>
                  <a:pt x="270" y="3"/>
                  <a:pt x="271" y="4"/>
                  <a:pt x="272" y="4"/>
                </a:cubicBezTo>
                <a:close/>
                <a:moveTo>
                  <a:pt x="260" y="4"/>
                </a:moveTo>
                <a:cubicBezTo>
                  <a:pt x="264" y="4"/>
                  <a:pt x="264" y="4"/>
                  <a:pt x="264" y="4"/>
                </a:cubicBezTo>
                <a:cubicBezTo>
                  <a:pt x="265" y="4"/>
                  <a:pt x="266" y="3"/>
                  <a:pt x="266" y="2"/>
                </a:cubicBezTo>
                <a:cubicBezTo>
                  <a:pt x="266" y="1"/>
                  <a:pt x="265" y="0"/>
                  <a:pt x="264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59" y="0"/>
                  <a:pt x="258" y="1"/>
                  <a:pt x="258" y="2"/>
                </a:cubicBezTo>
                <a:cubicBezTo>
                  <a:pt x="258" y="3"/>
                  <a:pt x="259" y="4"/>
                  <a:pt x="260" y="4"/>
                </a:cubicBezTo>
                <a:close/>
                <a:moveTo>
                  <a:pt x="248" y="4"/>
                </a:moveTo>
                <a:cubicBezTo>
                  <a:pt x="252" y="4"/>
                  <a:pt x="252" y="4"/>
                  <a:pt x="252" y="4"/>
                </a:cubicBezTo>
                <a:cubicBezTo>
                  <a:pt x="253" y="4"/>
                  <a:pt x="254" y="3"/>
                  <a:pt x="254" y="2"/>
                </a:cubicBezTo>
                <a:cubicBezTo>
                  <a:pt x="254" y="1"/>
                  <a:pt x="253" y="0"/>
                  <a:pt x="252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7" y="0"/>
                  <a:pt x="246" y="1"/>
                  <a:pt x="246" y="2"/>
                </a:cubicBezTo>
                <a:cubicBezTo>
                  <a:pt x="246" y="3"/>
                  <a:pt x="247" y="4"/>
                  <a:pt x="248" y="4"/>
                </a:cubicBezTo>
                <a:close/>
                <a:moveTo>
                  <a:pt x="236" y="4"/>
                </a:moveTo>
                <a:cubicBezTo>
                  <a:pt x="240" y="4"/>
                  <a:pt x="240" y="4"/>
                  <a:pt x="240" y="4"/>
                </a:cubicBezTo>
                <a:cubicBezTo>
                  <a:pt x="241" y="4"/>
                  <a:pt x="242" y="3"/>
                  <a:pt x="242" y="2"/>
                </a:cubicBezTo>
                <a:cubicBezTo>
                  <a:pt x="242" y="1"/>
                  <a:pt x="241" y="0"/>
                  <a:pt x="240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35" y="0"/>
                  <a:pt x="234" y="1"/>
                  <a:pt x="234" y="2"/>
                </a:cubicBezTo>
                <a:cubicBezTo>
                  <a:pt x="234" y="3"/>
                  <a:pt x="235" y="4"/>
                  <a:pt x="236" y="4"/>
                </a:cubicBezTo>
                <a:close/>
                <a:moveTo>
                  <a:pt x="224" y="4"/>
                </a:moveTo>
                <a:cubicBezTo>
                  <a:pt x="228" y="4"/>
                  <a:pt x="228" y="4"/>
                  <a:pt x="228" y="4"/>
                </a:cubicBezTo>
                <a:cubicBezTo>
                  <a:pt x="229" y="4"/>
                  <a:pt x="230" y="3"/>
                  <a:pt x="230" y="2"/>
                </a:cubicBezTo>
                <a:cubicBezTo>
                  <a:pt x="230" y="1"/>
                  <a:pt x="229" y="0"/>
                  <a:pt x="228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3" y="0"/>
                  <a:pt x="222" y="1"/>
                  <a:pt x="222" y="2"/>
                </a:cubicBezTo>
                <a:cubicBezTo>
                  <a:pt x="222" y="3"/>
                  <a:pt x="223" y="4"/>
                  <a:pt x="224" y="4"/>
                </a:cubicBezTo>
                <a:close/>
                <a:moveTo>
                  <a:pt x="212" y="4"/>
                </a:moveTo>
                <a:cubicBezTo>
                  <a:pt x="216" y="4"/>
                  <a:pt x="216" y="4"/>
                  <a:pt x="216" y="4"/>
                </a:cubicBezTo>
                <a:cubicBezTo>
                  <a:pt x="217" y="4"/>
                  <a:pt x="218" y="3"/>
                  <a:pt x="218" y="2"/>
                </a:cubicBezTo>
                <a:cubicBezTo>
                  <a:pt x="218" y="1"/>
                  <a:pt x="217" y="0"/>
                  <a:pt x="216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1" y="0"/>
                  <a:pt x="210" y="1"/>
                  <a:pt x="210" y="2"/>
                </a:cubicBezTo>
                <a:cubicBezTo>
                  <a:pt x="210" y="3"/>
                  <a:pt x="211" y="4"/>
                  <a:pt x="212" y="4"/>
                </a:cubicBezTo>
                <a:close/>
                <a:moveTo>
                  <a:pt x="200" y="4"/>
                </a:moveTo>
                <a:cubicBezTo>
                  <a:pt x="204" y="4"/>
                  <a:pt x="204" y="4"/>
                  <a:pt x="204" y="4"/>
                </a:cubicBezTo>
                <a:cubicBezTo>
                  <a:pt x="205" y="4"/>
                  <a:pt x="206" y="3"/>
                  <a:pt x="206" y="2"/>
                </a:cubicBezTo>
                <a:cubicBezTo>
                  <a:pt x="206" y="1"/>
                  <a:pt x="205" y="0"/>
                  <a:pt x="20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199" y="0"/>
                  <a:pt x="198" y="1"/>
                  <a:pt x="198" y="2"/>
                </a:cubicBezTo>
                <a:cubicBezTo>
                  <a:pt x="198" y="3"/>
                  <a:pt x="199" y="4"/>
                  <a:pt x="200" y="4"/>
                </a:cubicBezTo>
                <a:close/>
                <a:moveTo>
                  <a:pt x="188" y="4"/>
                </a:moveTo>
                <a:cubicBezTo>
                  <a:pt x="192" y="4"/>
                  <a:pt x="192" y="4"/>
                  <a:pt x="192" y="4"/>
                </a:cubicBezTo>
                <a:cubicBezTo>
                  <a:pt x="193" y="4"/>
                  <a:pt x="194" y="3"/>
                  <a:pt x="194" y="2"/>
                </a:cubicBezTo>
                <a:cubicBezTo>
                  <a:pt x="194" y="1"/>
                  <a:pt x="193" y="0"/>
                  <a:pt x="192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7" y="0"/>
                  <a:pt x="186" y="1"/>
                  <a:pt x="186" y="2"/>
                </a:cubicBezTo>
                <a:cubicBezTo>
                  <a:pt x="186" y="3"/>
                  <a:pt x="187" y="4"/>
                  <a:pt x="188" y="4"/>
                </a:cubicBezTo>
                <a:close/>
                <a:moveTo>
                  <a:pt x="176" y="4"/>
                </a:moveTo>
                <a:cubicBezTo>
                  <a:pt x="180" y="4"/>
                  <a:pt x="180" y="4"/>
                  <a:pt x="180" y="4"/>
                </a:cubicBezTo>
                <a:cubicBezTo>
                  <a:pt x="181" y="4"/>
                  <a:pt x="182" y="3"/>
                  <a:pt x="182" y="2"/>
                </a:cubicBezTo>
                <a:cubicBezTo>
                  <a:pt x="182" y="1"/>
                  <a:pt x="181" y="0"/>
                  <a:pt x="18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5" y="0"/>
                  <a:pt x="174" y="1"/>
                  <a:pt x="174" y="2"/>
                </a:cubicBezTo>
                <a:cubicBezTo>
                  <a:pt x="174" y="3"/>
                  <a:pt x="175" y="4"/>
                  <a:pt x="176" y="4"/>
                </a:cubicBezTo>
                <a:close/>
                <a:moveTo>
                  <a:pt x="164" y="4"/>
                </a:moveTo>
                <a:cubicBezTo>
                  <a:pt x="168" y="4"/>
                  <a:pt x="168" y="4"/>
                  <a:pt x="168" y="4"/>
                </a:cubicBezTo>
                <a:cubicBezTo>
                  <a:pt x="169" y="4"/>
                  <a:pt x="170" y="3"/>
                  <a:pt x="170" y="2"/>
                </a:cubicBezTo>
                <a:cubicBezTo>
                  <a:pt x="170" y="1"/>
                  <a:pt x="169" y="0"/>
                  <a:pt x="168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2" y="1"/>
                  <a:pt x="162" y="2"/>
                </a:cubicBezTo>
                <a:cubicBezTo>
                  <a:pt x="162" y="3"/>
                  <a:pt x="163" y="4"/>
                  <a:pt x="164" y="4"/>
                </a:cubicBezTo>
                <a:close/>
                <a:moveTo>
                  <a:pt x="152" y="4"/>
                </a:moveTo>
                <a:cubicBezTo>
                  <a:pt x="156" y="4"/>
                  <a:pt x="156" y="4"/>
                  <a:pt x="156" y="4"/>
                </a:cubicBezTo>
                <a:cubicBezTo>
                  <a:pt x="157" y="4"/>
                  <a:pt x="158" y="3"/>
                  <a:pt x="158" y="2"/>
                </a:cubicBezTo>
                <a:cubicBezTo>
                  <a:pt x="158" y="1"/>
                  <a:pt x="157" y="0"/>
                  <a:pt x="156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0" y="1"/>
                  <a:pt x="150" y="2"/>
                </a:cubicBezTo>
                <a:cubicBezTo>
                  <a:pt x="150" y="3"/>
                  <a:pt x="151" y="4"/>
                  <a:pt x="152" y="4"/>
                </a:cubicBezTo>
                <a:close/>
                <a:moveTo>
                  <a:pt x="140" y="4"/>
                </a:moveTo>
                <a:cubicBezTo>
                  <a:pt x="144" y="4"/>
                  <a:pt x="144" y="4"/>
                  <a:pt x="144" y="4"/>
                </a:cubicBezTo>
                <a:cubicBezTo>
                  <a:pt x="145" y="4"/>
                  <a:pt x="146" y="3"/>
                  <a:pt x="146" y="2"/>
                </a:cubicBezTo>
                <a:cubicBezTo>
                  <a:pt x="146" y="1"/>
                  <a:pt x="145" y="0"/>
                  <a:pt x="144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8" y="1"/>
                  <a:pt x="138" y="2"/>
                </a:cubicBezTo>
                <a:cubicBezTo>
                  <a:pt x="138" y="3"/>
                  <a:pt x="139" y="4"/>
                  <a:pt x="140" y="4"/>
                </a:cubicBezTo>
                <a:close/>
                <a:moveTo>
                  <a:pt x="128" y="4"/>
                </a:moveTo>
                <a:cubicBezTo>
                  <a:pt x="132" y="4"/>
                  <a:pt x="132" y="4"/>
                  <a:pt x="132" y="4"/>
                </a:cubicBezTo>
                <a:cubicBezTo>
                  <a:pt x="133" y="4"/>
                  <a:pt x="134" y="3"/>
                  <a:pt x="134" y="2"/>
                </a:cubicBezTo>
                <a:cubicBezTo>
                  <a:pt x="134" y="1"/>
                  <a:pt x="133" y="0"/>
                  <a:pt x="132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7" y="0"/>
                  <a:pt x="126" y="1"/>
                  <a:pt x="126" y="2"/>
                </a:cubicBezTo>
                <a:cubicBezTo>
                  <a:pt x="126" y="3"/>
                  <a:pt x="127" y="4"/>
                  <a:pt x="128" y="4"/>
                </a:cubicBezTo>
                <a:close/>
                <a:moveTo>
                  <a:pt x="116" y="4"/>
                </a:moveTo>
                <a:cubicBezTo>
                  <a:pt x="120" y="4"/>
                  <a:pt x="120" y="4"/>
                  <a:pt x="120" y="4"/>
                </a:cubicBezTo>
                <a:cubicBezTo>
                  <a:pt x="121" y="4"/>
                  <a:pt x="122" y="3"/>
                  <a:pt x="122" y="2"/>
                </a:cubicBezTo>
                <a:cubicBezTo>
                  <a:pt x="122" y="1"/>
                  <a:pt x="121" y="0"/>
                  <a:pt x="120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5" y="0"/>
                  <a:pt x="114" y="1"/>
                  <a:pt x="114" y="2"/>
                </a:cubicBezTo>
                <a:cubicBezTo>
                  <a:pt x="114" y="3"/>
                  <a:pt x="115" y="4"/>
                  <a:pt x="116" y="4"/>
                </a:cubicBezTo>
                <a:close/>
                <a:moveTo>
                  <a:pt x="104" y="4"/>
                </a:moveTo>
                <a:cubicBezTo>
                  <a:pt x="108" y="4"/>
                  <a:pt x="108" y="4"/>
                  <a:pt x="108" y="4"/>
                </a:cubicBezTo>
                <a:cubicBezTo>
                  <a:pt x="109" y="4"/>
                  <a:pt x="110" y="3"/>
                  <a:pt x="110" y="2"/>
                </a:cubicBezTo>
                <a:cubicBezTo>
                  <a:pt x="110" y="1"/>
                  <a:pt x="109" y="0"/>
                  <a:pt x="10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2" y="1"/>
                  <a:pt x="102" y="2"/>
                </a:cubicBezTo>
                <a:cubicBezTo>
                  <a:pt x="102" y="3"/>
                  <a:pt x="103" y="4"/>
                  <a:pt x="104" y="4"/>
                </a:cubicBezTo>
                <a:close/>
                <a:moveTo>
                  <a:pt x="92" y="4"/>
                </a:moveTo>
                <a:cubicBezTo>
                  <a:pt x="96" y="4"/>
                  <a:pt x="96" y="4"/>
                  <a:pt x="96" y="4"/>
                </a:cubicBezTo>
                <a:cubicBezTo>
                  <a:pt x="97" y="4"/>
                  <a:pt x="98" y="3"/>
                  <a:pt x="98" y="2"/>
                </a:cubicBezTo>
                <a:cubicBezTo>
                  <a:pt x="98" y="1"/>
                  <a:pt x="97" y="0"/>
                  <a:pt x="96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0" y="1"/>
                  <a:pt x="90" y="2"/>
                </a:cubicBezTo>
                <a:cubicBezTo>
                  <a:pt x="90" y="3"/>
                  <a:pt x="91" y="4"/>
                  <a:pt x="92" y="4"/>
                </a:cubicBezTo>
                <a:close/>
                <a:moveTo>
                  <a:pt x="80" y="4"/>
                </a:moveTo>
                <a:cubicBezTo>
                  <a:pt x="84" y="4"/>
                  <a:pt x="84" y="4"/>
                  <a:pt x="84" y="4"/>
                </a:cubicBezTo>
                <a:cubicBezTo>
                  <a:pt x="85" y="4"/>
                  <a:pt x="86" y="3"/>
                  <a:pt x="86" y="2"/>
                </a:cubicBezTo>
                <a:cubicBezTo>
                  <a:pt x="86" y="1"/>
                  <a:pt x="85" y="0"/>
                  <a:pt x="8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9" y="0"/>
                  <a:pt x="78" y="1"/>
                  <a:pt x="78" y="2"/>
                </a:cubicBezTo>
                <a:cubicBezTo>
                  <a:pt x="78" y="3"/>
                  <a:pt x="79" y="4"/>
                  <a:pt x="80" y="4"/>
                </a:cubicBezTo>
                <a:close/>
                <a:moveTo>
                  <a:pt x="68" y="4"/>
                </a:moveTo>
                <a:cubicBezTo>
                  <a:pt x="72" y="4"/>
                  <a:pt x="72" y="4"/>
                  <a:pt x="72" y="4"/>
                </a:cubicBezTo>
                <a:cubicBezTo>
                  <a:pt x="73" y="4"/>
                  <a:pt x="74" y="3"/>
                  <a:pt x="74" y="2"/>
                </a:cubicBezTo>
                <a:cubicBezTo>
                  <a:pt x="74" y="1"/>
                  <a:pt x="73" y="0"/>
                  <a:pt x="72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6" y="1"/>
                  <a:pt x="66" y="2"/>
                </a:cubicBezTo>
                <a:cubicBezTo>
                  <a:pt x="66" y="3"/>
                  <a:pt x="67" y="4"/>
                  <a:pt x="68" y="4"/>
                </a:cubicBezTo>
                <a:close/>
                <a:moveTo>
                  <a:pt x="56" y="4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2" y="3"/>
                  <a:pt x="62" y="2"/>
                </a:cubicBezTo>
                <a:cubicBezTo>
                  <a:pt x="62" y="1"/>
                  <a:pt x="61" y="0"/>
                  <a:pt x="6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4" y="1"/>
                  <a:pt x="54" y="2"/>
                </a:cubicBezTo>
                <a:cubicBezTo>
                  <a:pt x="54" y="3"/>
                  <a:pt x="55" y="4"/>
                  <a:pt x="56" y="4"/>
                </a:cubicBezTo>
                <a:close/>
                <a:moveTo>
                  <a:pt x="44" y="4"/>
                </a:move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2" y="1"/>
                  <a:pt x="42" y="2"/>
                </a:cubicBezTo>
                <a:cubicBezTo>
                  <a:pt x="42" y="3"/>
                  <a:pt x="43" y="4"/>
                  <a:pt x="44" y="4"/>
                </a:cubicBezTo>
                <a:close/>
                <a:moveTo>
                  <a:pt x="32" y="4"/>
                </a:moveTo>
                <a:cubicBezTo>
                  <a:pt x="36" y="4"/>
                  <a:pt x="36" y="4"/>
                  <a:pt x="36" y="4"/>
                </a:cubicBezTo>
                <a:cubicBezTo>
                  <a:pt x="37" y="4"/>
                  <a:pt x="38" y="3"/>
                  <a:pt x="38" y="2"/>
                </a:cubicBezTo>
                <a:cubicBezTo>
                  <a:pt x="38" y="1"/>
                  <a:pt x="37" y="0"/>
                  <a:pt x="3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0" y="1"/>
                  <a:pt x="30" y="2"/>
                </a:cubicBezTo>
                <a:cubicBezTo>
                  <a:pt x="30" y="3"/>
                  <a:pt x="31" y="4"/>
                  <a:pt x="32" y="4"/>
                </a:cubicBezTo>
                <a:close/>
                <a:moveTo>
                  <a:pt x="21" y="5"/>
                </a:moveTo>
                <a:cubicBezTo>
                  <a:pt x="22" y="5"/>
                  <a:pt x="23" y="5"/>
                  <a:pt x="24" y="4"/>
                </a:cubicBezTo>
                <a:cubicBezTo>
                  <a:pt x="25" y="4"/>
                  <a:pt x="26" y="3"/>
                  <a:pt x="26" y="2"/>
                </a:cubicBezTo>
                <a:cubicBezTo>
                  <a:pt x="26" y="1"/>
                  <a:pt x="25" y="0"/>
                  <a:pt x="24" y="0"/>
                </a:cubicBezTo>
                <a:cubicBezTo>
                  <a:pt x="22" y="1"/>
                  <a:pt x="21" y="1"/>
                  <a:pt x="19" y="1"/>
                </a:cubicBezTo>
                <a:cubicBezTo>
                  <a:pt x="18" y="2"/>
                  <a:pt x="18" y="3"/>
                  <a:pt x="18" y="4"/>
                </a:cubicBezTo>
                <a:cubicBezTo>
                  <a:pt x="18" y="5"/>
                  <a:pt x="20" y="6"/>
                  <a:pt x="21" y="5"/>
                </a:cubicBezTo>
                <a:close/>
                <a:moveTo>
                  <a:pt x="11" y="11"/>
                </a:moveTo>
                <a:cubicBezTo>
                  <a:pt x="12" y="10"/>
                  <a:pt x="13" y="9"/>
                  <a:pt x="14" y="8"/>
                </a:cubicBezTo>
                <a:cubicBezTo>
                  <a:pt x="15" y="8"/>
                  <a:pt x="15" y="7"/>
                  <a:pt x="14" y="6"/>
                </a:cubicBezTo>
                <a:cubicBezTo>
                  <a:pt x="14" y="5"/>
                  <a:pt x="13" y="5"/>
                  <a:pt x="12" y="5"/>
                </a:cubicBezTo>
                <a:cubicBezTo>
                  <a:pt x="11" y="6"/>
                  <a:pt x="9" y="7"/>
                  <a:pt x="8" y="8"/>
                </a:cubicBezTo>
                <a:cubicBezTo>
                  <a:pt x="8" y="9"/>
                  <a:pt x="8" y="10"/>
                  <a:pt x="8" y="11"/>
                </a:cubicBezTo>
                <a:cubicBezTo>
                  <a:pt x="9" y="11"/>
                  <a:pt x="10" y="12"/>
                  <a:pt x="11" y="11"/>
                </a:cubicBezTo>
                <a:close/>
                <a:moveTo>
                  <a:pt x="5" y="20"/>
                </a:moveTo>
                <a:cubicBezTo>
                  <a:pt x="6" y="19"/>
                  <a:pt x="6" y="18"/>
                  <a:pt x="7" y="17"/>
                </a:cubicBezTo>
                <a:cubicBezTo>
                  <a:pt x="7" y="16"/>
                  <a:pt x="7" y="14"/>
                  <a:pt x="6" y="14"/>
                </a:cubicBezTo>
                <a:cubicBezTo>
                  <a:pt x="5" y="13"/>
                  <a:pt x="4" y="14"/>
                  <a:pt x="3" y="15"/>
                </a:cubicBezTo>
                <a:cubicBezTo>
                  <a:pt x="2" y="16"/>
                  <a:pt x="2" y="17"/>
                  <a:pt x="1" y="19"/>
                </a:cubicBezTo>
                <a:cubicBezTo>
                  <a:pt x="1" y="20"/>
                  <a:pt x="2" y="21"/>
                  <a:pt x="3" y="21"/>
                </a:cubicBezTo>
                <a:cubicBezTo>
                  <a:pt x="4" y="22"/>
                  <a:pt x="5" y="21"/>
                  <a:pt x="5" y="20"/>
                </a:cubicBezTo>
                <a:close/>
                <a:moveTo>
                  <a:pt x="4" y="31"/>
                </a:moveTo>
                <a:cubicBezTo>
                  <a:pt x="4" y="28"/>
                  <a:pt x="4" y="28"/>
                  <a:pt x="4" y="28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6"/>
                  <a:pt x="3" y="25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2"/>
                  <a:pt x="1" y="33"/>
                  <a:pt x="2" y="33"/>
                </a:cubicBezTo>
                <a:cubicBezTo>
                  <a:pt x="3" y="33"/>
                  <a:pt x="4" y="32"/>
                  <a:pt x="4" y="31"/>
                </a:cubicBezTo>
                <a:close/>
                <a:moveTo>
                  <a:pt x="4" y="43"/>
                </a:moveTo>
                <a:cubicBezTo>
                  <a:pt x="4" y="39"/>
                  <a:pt x="4" y="39"/>
                  <a:pt x="4" y="39"/>
                </a:cubicBezTo>
                <a:cubicBezTo>
                  <a:pt x="4" y="38"/>
                  <a:pt x="3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4"/>
                  <a:pt x="1" y="45"/>
                  <a:pt x="2" y="45"/>
                </a:cubicBezTo>
                <a:cubicBezTo>
                  <a:pt x="3" y="45"/>
                  <a:pt x="4" y="44"/>
                  <a:pt x="4" y="43"/>
                </a:cubicBezTo>
                <a:close/>
                <a:moveTo>
                  <a:pt x="4" y="55"/>
                </a:moveTo>
                <a:cubicBezTo>
                  <a:pt x="4" y="51"/>
                  <a:pt x="4" y="51"/>
                  <a:pt x="4" y="51"/>
                </a:cubicBezTo>
                <a:cubicBezTo>
                  <a:pt x="4" y="50"/>
                  <a:pt x="3" y="49"/>
                  <a:pt x="2" y="49"/>
                </a:cubicBezTo>
                <a:cubicBezTo>
                  <a:pt x="1" y="49"/>
                  <a:pt x="0" y="50"/>
                  <a:pt x="0" y="51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" y="57"/>
                  <a:pt x="2" y="57"/>
                </a:cubicBezTo>
                <a:cubicBezTo>
                  <a:pt x="3" y="57"/>
                  <a:pt x="4" y="56"/>
                  <a:pt x="4" y="55"/>
                </a:cubicBezTo>
                <a:close/>
                <a:moveTo>
                  <a:pt x="4" y="67"/>
                </a:moveTo>
                <a:cubicBezTo>
                  <a:pt x="4" y="63"/>
                  <a:pt x="4" y="63"/>
                  <a:pt x="4" y="63"/>
                </a:cubicBezTo>
                <a:cubicBezTo>
                  <a:pt x="4" y="62"/>
                  <a:pt x="3" y="61"/>
                  <a:pt x="2" y="61"/>
                </a:cubicBezTo>
                <a:cubicBezTo>
                  <a:pt x="1" y="61"/>
                  <a:pt x="0" y="62"/>
                  <a:pt x="0" y="63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8"/>
                  <a:pt x="1" y="69"/>
                  <a:pt x="2" y="69"/>
                </a:cubicBezTo>
                <a:cubicBezTo>
                  <a:pt x="3" y="69"/>
                  <a:pt x="4" y="68"/>
                  <a:pt x="4" y="67"/>
                </a:cubicBezTo>
                <a:close/>
                <a:moveTo>
                  <a:pt x="4" y="79"/>
                </a:moveTo>
                <a:cubicBezTo>
                  <a:pt x="4" y="77"/>
                  <a:pt x="4" y="76"/>
                  <a:pt x="4" y="75"/>
                </a:cubicBezTo>
                <a:cubicBezTo>
                  <a:pt x="4" y="74"/>
                  <a:pt x="3" y="73"/>
                  <a:pt x="2" y="73"/>
                </a:cubicBezTo>
                <a:cubicBezTo>
                  <a:pt x="1" y="73"/>
                  <a:pt x="0" y="74"/>
                  <a:pt x="0" y="75"/>
                </a:cubicBezTo>
                <a:cubicBezTo>
                  <a:pt x="0" y="77"/>
                  <a:pt x="0" y="78"/>
                  <a:pt x="0" y="79"/>
                </a:cubicBezTo>
                <a:cubicBezTo>
                  <a:pt x="1" y="81"/>
                  <a:pt x="2" y="81"/>
                  <a:pt x="3" y="81"/>
                </a:cubicBezTo>
                <a:cubicBezTo>
                  <a:pt x="4" y="81"/>
                  <a:pt x="4" y="80"/>
                  <a:pt x="4" y="79"/>
                </a:cubicBezTo>
                <a:close/>
                <a:moveTo>
                  <a:pt x="9" y="89"/>
                </a:moveTo>
                <a:cubicBezTo>
                  <a:pt x="8" y="88"/>
                  <a:pt x="7" y="87"/>
                  <a:pt x="7" y="85"/>
                </a:cubicBezTo>
                <a:cubicBezTo>
                  <a:pt x="6" y="85"/>
                  <a:pt x="5" y="84"/>
                  <a:pt x="4" y="85"/>
                </a:cubicBezTo>
                <a:cubicBezTo>
                  <a:pt x="3" y="85"/>
                  <a:pt x="3" y="87"/>
                  <a:pt x="3" y="87"/>
                </a:cubicBezTo>
                <a:cubicBezTo>
                  <a:pt x="4" y="89"/>
                  <a:pt x="5" y="90"/>
                  <a:pt x="6" y="91"/>
                </a:cubicBezTo>
                <a:cubicBezTo>
                  <a:pt x="7" y="92"/>
                  <a:pt x="8" y="92"/>
                  <a:pt x="9" y="91"/>
                </a:cubicBezTo>
                <a:cubicBezTo>
                  <a:pt x="10" y="91"/>
                  <a:pt x="10" y="89"/>
                  <a:pt x="9" y="89"/>
                </a:cubicBezTo>
                <a:close/>
                <a:moveTo>
                  <a:pt x="18" y="95"/>
                </a:moveTo>
                <a:cubicBezTo>
                  <a:pt x="16" y="95"/>
                  <a:pt x="15" y="94"/>
                  <a:pt x="14" y="94"/>
                </a:cubicBezTo>
                <a:cubicBezTo>
                  <a:pt x="13" y="93"/>
                  <a:pt x="12" y="93"/>
                  <a:pt x="12" y="94"/>
                </a:cubicBezTo>
                <a:cubicBezTo>
                  <a:pt x="11" y="95"/>
                  <a:pt x="11" y="96"/>
                  <a:pt x="12" y="97"/>
                </a:cubicBezTo>
                <a:cubicBezTo>
                  <a:pt x="13" y="98"/>
                  <a:pt x="15" y="98"/>
                  <a:pt x="16" y="99"/>
                </a:cubicBezTo>
                <a:cubicBezTo>
                  <a:pt x="17" y="99"/>
                  <a:pt x="18" y="99"/>
                  <a:pt x="19" y="98"/>
                </a:cubicBezTo>
                <a:cubicBezTo>
                  <a:pt x="19" y="97"/>
                  <a:pt x="19" y="96"/>
                  <a:pt x="18" y="95"/>
                </a:cubicBezTo>
                <a:close/>
                <a:moveTo>
                  <a:pt x="28" y="98"/>
                </a:moveTo>
                <a:cubicBezTo>
                  <a:pt x="28" y="98"/>
                  <a:pt x="28" y="98"/>
                  <a:pt x="28" y="98"/>
                </a:cubicBezTo>
                <a:cubicBezTo>
                  <a:pt x="27" y="98"/>
                  <a:pt x="26" y="97"/>
                  <a:pt x="25" y="97"/>
                </a:cubicBezTo>
                <a:cubicBezTo>
                  <a:pt x="24" y="97"/>
                  <a:pt x="23" y="98"/>
                  <a:pt x="22" y="99"/>
                </a:cubicBezTo>
                <a:cubicBezTo>
                  <a:pt x="22" y="100"/>
                  <a:pt x="23" y="101"/>
                  <a:pt x="24" y="101"/>
                </a:cubicBezTo>
                <a:cubicBezTo>
                  <a:pt x="25" y="101"/>
                  <a:pt x="26" y="102"/>
                  <a:pt x="28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9" y="102"/>
                  <a:pt x="30" y="101"/>
                  <a:pt x="30" y="100"/>
                </a:cubicBezTo>
                <a:cubicBezTo>
                  <a:pt x="30" y="98"/>
                  <a:pt x="29" y="98"/>
                  <a:pt x="28" y="98"/>
                </a:cubicBezTo>
                <a:close/>
                <a:moveTo>
                  <a:pt x="40" y="98"/>
                </a:moveTo>
                <a:cubicBezTo>
                  <a:pt x="36" y="98"/>
                  <a:pt x="36" y="98"/>
                  <a:pt x="36" y="98"/>
                </a:cubicBezTo>
                <a:cubicBezTo>
                  <a:pt x="35" y="98"/>
                  <a:pt x="34" y="98"/>
                  <a:pt x="34" y="100"/>
                </a:cubicBezTo>
                <a:cubicBezTo>
                  <a:pt x="34" y="101"/>
                  <a:pt x="35" y="102"/>
                  <a:pt x="36" y="102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41" y="102"/>
                  <a:pt x="42" y="101"/>
                  <a:pt x="42" y="100"/>
                </a:cubicBezTo>
                <a:cubicBezTo>
                  <a:pt x="42" y="98"/>
                  <a:pt x="41" y="98"/>
                  <a:pt x="40" y="98"/>
                </a:cubicBezTo>
                <a:close/>
                <a:moveTo>
                  <a:pt x="52" y="98"/>
                </a:moveTo>
                <a:cubicBezTo>
                  <a:pt x="48" y="98"/>
                  <a:pt x="48" y="98"/>
                  <a:pt x="48" y="98"/>
                </a:cubicBezTo>
                <a:cubicBezTo>
                  <a:pt x="47" y="98"/>
                  <a:pt x="46" y="98"/>
                  <a:pt x="46" y="100"/>
                </a:cubicBezTo>
                <a:cubicBezTo>
                  <a:pt x="46" y="101"/>
                  <a:pt x="47" y="102"/>
                  <a:pt x="48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3" y="102"/>
                  <a:pt x="54" y="101"/>
                  <a:pt x="54" y="100"/>
                </a:cubicBezTo>
                <a:cubicBezTo>
                  <a:pt x="54" y="98"/>
                  <a:pt x="53" y="98"/>
                  <a:pt x="52" y="98"/>
                </a:cubicBezTo>
                <a:close/>
                <a:moveTo>
                  <a:pt x="64" y="98"/>
                </a:moveTo>
                <a:cubicBezTo>
                  <a:pt x="60" y="98"/>
                  <a:pt x="60" y="98"/>
                  <a:pt x="60" y="98"/>
                </a:cubicBezTo>
                <a:cubicBezTo>
                  <a:pt x="59" y="98"/>
                  <a:pt x="58" y="98"/>
                  <a:pt x="58" y="100"/>
                </a:cubicBezTo>
                <a:cubicBezTo>
                  <a:pt x="58" y="101"/>
                  <a:pt x="59" y="102"/>
                  <a:pt x="60" y="102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5" y="102"/>
                  <a:pt x="66" y="101"/>
                  <a:pt x="66" y="100"/>
                </a:cubicBezTo>
                <a:cubicBezTo>
                  <a:pt x="66" y="98"/>
                  <a:pt x="65" y="98"/>
                  <a:pt x="64" y="98"/>
                </a:cubicBezTo>
                <a:close/>
                <a:moveTo>
                  <a:pt x="76" y="98"/>
                </a:moveTo>
                <a:cubicBezTo>
                  <a:pt x="72" y="98"/>
                  <a:pt x="72" y="98"/>
                  <a:pt x="72" y="98"/>
                </a:cubicBezTo>
                <a:cubicBezTo>
                  <a:pt x="71" y="98"/>
                  <a:pt x="70" y="98"/>
                  <a:pt x="70" y="100"/>
                </a:cubicBezTo>
                <a:cubicBezTo>
                  <a:pt x="70" y="101"/>
                  <a:pt x="71" y="102"/>
                  <a:pt x="72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7" y="102"/>
                  <a:pt x="78" y="101"/>
                  <a:pt x="78" y="100"/>
                </a:cubicBezTo>
                <a:cubicBezTo>
                  <a:pt x="78" y="98"/>
                  <a:pt x="77" y="98"/>
                  <a:pt x="76" y="98"/>
                </a:cubicBezTo>
                <a:close/>
                <a:moveTo>
                  <a:pt x="88" y="98"/>
                </a:moveTo>
                <a:cubicBezTo>
                  <a:pt x="84" y="98"/>
                  <a:pt x="84" y="98"/>
                  <a:pt x="84" y="98"/>
                </a:cubicBezTo>
                <a:cubicBezTo>
                  <a:pt x="83" y="98"/>
                  <a:pt x="82" y="98"/>
                  <a:pt x="82" y="100"/>
                </a:cubicBezTo>
                <a:cubicBezTo>
                  <a:pt x="82" y="101"/>
                  <a:pt x="83" y="102"/>
                  <a:pt x="84" y="102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89" y="102"/>
                  <a:pt x="90" y="101"/>
                  <a:pt x="90" y="100"/>
                </a:cubicBezTo>
                <a:cubicBezTo>
                  <a:pt x="90" y="98"/>
                  <a:pt x="89" y="98"/>
                  <a:pt x="88" y="98"/>
                </a:cubicBezTo>
                <a:close/>
                <a:moveTo>
                  <a:pt x="100" y="98"/>
                </a:moveTo>
                <a:cubicBezTo>
                  <a:pt x="96" y="98"/>
                  <a:pt x="96" y="98"/>
                  <a:pt x="96" y="98"/>
                </a:cubicBezTo>
                <a:cubicBezTo>
                  <a:pt x="95" y="98"/>
                  <a:pt x="94" y="98"/>
                  <a:pt x="94" y="100"/>
                </a:cubicBezTo>
                <a:cubicBezTo>
                  <a:pt x="94" y="101"/>
                  <a:pt x="95" y="102"/>
                  <a:pt x="96" y="102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01" y="102"/>
                  <a:pt x="102" y="101"/>
                  <a:pt x="102" y="100"/>
                </a:cubicBezTo>
                <a:cubicBezTo>
                  <a:pt x="102" y="98"/>
                  <a:pt x="101" y="98"/>
                  <a:pt x="100" y="98"/>
                </a:cubicBezTo>
                <a:close/>
                <a:moveTo>
                  <a:pt x="112" y="98"/>
                </a:moveTo>
                <a:cubicBezTo>
                  <a:pt x="108" y="98"/>
                  <a:pt x="108" y="98"/>
                  <a:pt x="108" y="98"/>
                </a:cubicBezTo>
                <a:cubicBezTo>
                  <a:pt x="107" y="98"/>
                  <a:pt x="106" y="98"/>
                  <a:pt x="106" y="100"/>
                </a:cubicBezTo>
                <a:cubicBezTo>
                  <a:pt x="106" y="101"/>
                  <a:pt x="107" y="102"/>
                  <a:pt x="108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3" y="102"/>
                  <a:pt x="114" y="101"/>
                  <a:pt x="114" y="100"/>
                </a:cubicBezTo>
                <a:cubicBezTo>
                  <a:pt x="114" y="98"/>
                  <a:pt x="113" y="98"/>
                  <a:pt x="112" y="98"/>
                </a:cubicBezTo>
                <a:close/>
                <a:moveTo>
                  <a:pt x="124" y="98"/>
                </a:moveTo>
                <a:cubicBezTo>
                  <a:pt x="120" y="98"/>
                  <a:pt x="120" y="98"/>
                  <a:pt x="120" y="98"/>
                </a:cubicBezTo>
                <a:cubicBezTo>
                  <a:pt x="119" y="98"/>
                  <a:pt x="118" y="98"/>
                  <a:pt x="118" y="100"/>
                </a:cubicBezTo>
                <a:cubicBezTo>
                  <a:pt x="118" y="101"/>
                  <a:pt x="119" y="102"/>
                  <a:pt x="120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125" y="102"/>
                  <a:pt x="126" y="101"/>
                  <a:pt x="126" y="100"/>
                </a:cubicBezTo>
                <a:cubicBezTo>
                  <a:pt x="126" y="98"/>
                  <a:pt x="125" y="98"/>
                  <a:pt x="124" y="98"/>
                </a:cubicBezTo>
                <a:close/>
                <a:moveTo>
                  <a:pt x="136" y="98"/>
                </a:moveTo>
                <a:cubicBezTo>
                  <a:pt x="132" y="98"/>
                  <a:pt x="132" y="98"/>
                  <a:pt x="132" y="98"/>
                </a:cubicBezTo>
                <a:cubicBezTo>
                  <a:pt x="131" y="98"/>
                  <a:pt x="130" y="98"/>
                  <a:pt x="130" y="100"/>
                </a:cubicBezTo>
                <a:cubicBezTo>
                  <a:pt x="130" y="101"/>
                  <a:pt x="131" y="102"/>
                  <a:pt x="132" y="102"/>
                </a:cubicBezTo>
                <a:cubicBezTo>
                  <a:pt x="136" y="102"/>
                  <a:pt x="136" y="102"/>
                  <a:pt x="136" y="102"/>
                </a:cubicBezTo>
                <a:cubicBezTo>
                  <a:pt x="137" y="102"/>
                  <a:pt x="138" y="101"/>
                  <a:pt x="138" y="100"/>
                </a:cubicBezTo>
                <a:cubicBezTo>
                  <a:pt x="138" y="98"/>
                  <a:pt x="137" y="98"/>
                  <a:pt x="136" y="98"/>
                </a:cubicBezTo>
                <a:close/>
                <a:moveTo>
                  <a:pt x="148" y="98"/>
                </a:moveTo>
                <a:cubicBezTo>
                  <a:pt x="144" y="98"/>
                  <a:pt x="144" y="98"/>
                  <a:pt x="144" y="98"/>
                </a:cubicBezTo>
                <a:cubicBezTo>
                  <a:pt x="143" y="98"/>
                  <a:pt x="142" y="98"/>
                  <a:pt x="142" y="100"/>
                </a:cubicBezTo>
                <a:cubicBezTo>
                  <a:pt x="142" y="101"/>
                  <a:pt x="143" y="102"/>
                  <a:pt x="144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9" y="102"/>
                  <a:pt x="150" y="101"/>
                  <a:pt x="150" y="100"/>
                </a:cubicBezTo>
                <a:cubicBezTo>
                  <a:pt x="150" y="98"/>
                  <a:pt x="149" y="98"/>
                  <a:pt x="148" y="98"/>
                </a:cubicBezTo>
                <a:close/>
                <a:moveTo>
                  <a:pt x="160" y="98"/>
                </a:moveTo>
                <a:cubicBezTo>
                  <a:pt x="156" y="98"/>
                  <a:pt x="156" y="98"/>
                  <a:pt x="156" y="98"/>
                </a:cubicBezTo>
                <a:cubicBezTo>
                  <a:pt x="155" y="98"/>
                  <a:pt x="154" y="98"/>
                  <a:pt x="154" y="100"/>
                </a:cubicBezTo>
                <a:cubicBezTo>
                  <a:pt x="154" y="101"/>
                  <a:pt x="155" y="102"/>
                  <a:pt x="156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1" y="102"/>
                  <a:pt x="162" y="101"/>
                  <a:pt x="162" y="100"/>
                </a:cubicBezTo>
                <a:cubicBezTo>
                  <a:pt x="162" y="98"/>
                  <a:pt x="161" y="98"/>
                  <a:pt x="160" y="98"/>
                </a:cubicBezTo>
                <a:close/>
                <a:moveTo>
                  <a:pt x="172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7" y="98"/>
                  <a:pt x="166" y="98"/>
                  <a:pt x="166" y="100"/>
                </a:cubicBezTo>
                <a:cubicBezTo>
                  <a:pt x="166" y="101"/>
                  <a:pt x="167" y="102"/>
                  <a:pt x="168" y="102"/>
                </a:cubicBezTo>
                <a:cubicBezTo>
                  <a:pt x="172" y="102"/>
                  <a:pt x="172" y="102"/>
                  <a:pt x="172" y="102"/>
                </a:cubicBezTo>
                <a:cubicBezTo>
                  <a:pt x="173" y="102"/>
                  <a:pt x="174" y="101"/>
                  <a:pt x="174" y="100"/>
                </a:cubicBezTo>
                <a:cubicBezTo>
                  <a:pt x="174" y="98"/>
                  <a:pt x="173" y="98"/>
                  <a:pt x="172" y="98"/>
                </a:cubicBezTo>
                <a:close/>
                <a:moveTo>
                  <a:pt x="184" y="98"/>
                </a:moveTo>
                <a:cubicBezTo>
                  <a:pt x="180" y="98"/>
                  <a:pt x="180" y="98"/>
                  <a:pt x="180" y="98"/>
                </a:cubicBezTo>
                <a:cubicBezTo>
                  <a:pt x="179" y="98"/>
                  <a:pt x="178" y="98"/>
                  <a:pt x="178" y="100"/>
                </a:cubicBezTo>
                <a:cubicBezTo>
                  <a:pt x="178" y="101"/>
                  <a:pt x="179" y="102"/>
                  <a:pt x="180" y="102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5" y="102"/>
                  <a:pt x="186" y="101"/>
                  <a:pt x="186" y="100"/>
                </a:cubicBezTo>
                <a:cubicBezTo>
                  <a:pt x="186" y="98"/>
                  <a:pt x="185" y="98"/>
                  <a:pt x="184" y="98"/>
                </a:cubicBezTo>
                <a:close/>
                <a:moveTo>
                  <a:pt x="196" y="98"/>
                </a:moveTo>
                <a:cubicBezTo>
                  <a:pt x="192" y="98"/>
                  <a:pt x="192" y="98"/>
                  <a:pt x="192" y="98"/>
                </a:cubicBezTo>
                <a:cubicBezTo>
                  <a:pt x="191" y="98"/>
                  <a:pt x="190" y="98"/>
                  <a:pt x="190" y="100"/>
                </a:cubicBezTo>
                <a:cubicBezTo>
                  <a:pt x="190" y="101"/>
                  <a:pt x="191" y="102"/>
                  <a:pt x="192" y="102"/>
                </a:cubicBezTo>
                <a:cubicBezTo>
                  <a:pt x="196" y="102"/>
                  <a:pt x="196" y="102"/>
                  <a:pt x="196" y="102"/>
                </a:cubicBezTo>
                <a:cubicBezTo>
                  <a:pt x="197" y="102"/>
                  <a:pt x="198" y="101"/>
                  <a:pt x="198" y="100"/>
                </a:cubicBezTo>
                <a:cubicBezTo>
                  <a:pt x="198" y="98"/>
                  <a:pt x="197" y="98"/>
                  <a:pt x="196" y="98"/>
                </a:cubicBezTo>
                <a:close/>
                <a:moveTo>
                  <a:pt x="208" y="98"/>
                </a:moveTo>
                <a:cubicBezTo>
                  <a:pt x="204" y="98"/>
                  <a:pt x="204" y="98"/>
                  <a:pt x="204" y="98"/>
                </a:cubicBezTo>
                <a:cubicBezTo>
                  <a:pt x="203" y="98"/>
                  <a:pt x="202" y="98"/>
                  <a:pt x="202" y="100"/>
                </a:cubicBezTo>
                <a:cubicBezTo>
                  <a:pt x="202" y="101"/>
                  <a:pt x="203" y="102"/>
                  <a:pt x="204" y="102"/>
                </a:cubicBezTo>
                <a:cubicBezTo>
                  <a:pt x="208" y="102"/>
                  <a:pt x="208" y="102"/>
                  <a:pt x="208" y="102"/>
                </a:cubicBezTo>
                <a:cubicBezTo>
                  <a:pt x="209" y="102"/>
                  <a:pt x="210" y="101"/>
                  <a:pt x="210" y="100"/>
                </a:cubicBezTo>
                <a:cubicBezTo>
                  <a:pt x="210" y="98"/>
                  <a:pt x="209" y="98"/>
                  <a:pt x="208" y="98"/>
                </a:cubicBezTo>
                <a:close/>
                <a:moveTo>
                  <a:pt x="220" y="98"/>
                </a:moveTo>
                <a:cubicBezTo>
                  <a:pt x="216" y="98"/>
                  <a:pt x="216" y="98"/>
                  <a:pt x="216" y="98"/>
                </a:cubicBezTo>
                <a:cubicBezTo>
                  <a:pt x="215" y="98"/>
                  <a:pt x="214" y="98"/>
                  <a:pt x="214" y="100"/>
                </a:cubicBezTo>
                <a:cubicBezTo>
                  <a:pt x="214" y="101"/>
                  <a:pt x="215" y="102"/>
                  <a:pt x="216" y="102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21" y="102"/>
                  <a:pt x="222" y="101"/>
                  <a:pt x="222" y="100"/>
                </a:cubicBezTo>
                <a:cubicBezTo>
                  <a:pt x="222" y="98"/>
                  <a:pt x="221" y="98"/>
                  <a:pt x="220" y="98"/>
                </a:cubicBezTo>
                <a:close/>
                <a:moveTo>
                  <a:pt x="232" y="98"/>
                </a:moveTo>
                <a:cubicBezTo>
                  <a:pt x="228" y="98"/>
                  <a:pt x="228" y="98"/>
                  <a:pt x="228" y="98"/>
                </a:cubicBezTo>
                <a:cubicBezTo>
                  <a:pt x="227" y="98"/>
                  <a:pt x="226" y="98"/>
                  <a:pt x="226" y="100"/>
                </a:cubicBezTo>
                <a:cubicBezTo>
                  <a:pt x="226" y="101"/>
                  <a:pt x="227" y="102"/>
                  <a:pt x="228" y="102"/>
                </a:cubicBezTo>
                <a:cubicBezTo>
                  <a:pt x="232" y="102"/>
                  <a:pt x="232" y="102"/>
                  <a:pt x="232" y="102"/>
                </a:cubicBezTo>
                <a:cubicBezTo>
                  <a:pt x="233" y="102"/>
                  <a:pt x="234" y="101"/>
                  <a:pt x="234" y="100"/>
                </a:cubicBezTo>
                <a:cubicBezTo>
                  <a:pt x="234" y="98"/>
                  <a:pt x="233" y="98"/>
                  <a:pt x="232" y="98"/>
                </a:cubicBezTo>
                <a:close/>
                <a:moveTo>
                  <a:pt x="244" y="98"/>
                </a:moveTo>
                <a:cubicBezTo>
                  <a:pt x="240" y="98"/>
                  <a:pt x="240" y="98"/>
                  <a:pt x="240" y="98"/>
                </a:cubicBezTo>
                <a:cubicBezTo>
                  <a:pt x="239" y="98"/>
                  <a:pt x="238" y="98"/>
                  <a:pt x="238" y="100"/>
                </a:cubicBezTo>
                <a:cubicBezTo>
                  <a:pt x="238" y="101"/>
                  <a:pt x="239" y="102"/>
                  <a:pt x="240" y="102"/>
                </a:cubicBezTo>
                <a:cubicBezTo>
                  <a:pt x="244" y="102"/>
                  <a:pt x="244" y="102"/>
                  <a:pt x="244" y="102"/>
                </a:cubicBezTo>
                <a:cubicBezTo>
                  <a:pt x="245" y="102"/>
                  <a:pt x="246" y="101"/>
                  <a:pt x="246" y="100"/>
                </a:cubicBezTo>
                <a:cubicBezTo>
                  <a:pt x="246" y="98"/>
                  <a:pt x="245" y="98"/>
                  <a:pt x="244" y="98"/>
                </a:cubicBezTo>
                <a:close/>
                <a:moveTo>
                  <a:pt x="256" y="98"/>
                </a:moveTo>
                <a:cubicBezTo>
                  <a:pt x="252" y="98"/>
                  <a:pt x="252" y="98"/>
                  <a:pt x="252" y="98"/>
                </a:cubicBezTo>
                <a:cubicBezTo>
                  <a:pt x="251" y="98"/>
                  <a:pt x="250" y="98"/>
                  <a:pt x="250" y="100"/>
                </a:cubicBezTo>
                <a:cubicBezTo>
                  <a:pt x="250" y="101"/>
                  <a:pt x="251" y="102"/>
                  <a:pt x="252" y="102"/>
                </a:cubicBezTo>
                <a:cubicBezTo>
                  <a:pt x="256" y="102"/>
                  <a:pt x="256" y="102"/>
                  <a:pt x="256" y="102"/>
                </a:cubicBezTo>
                <a:cubicBezTo>
                  <a:pt x="257" y="102"/>
                  <a:pt x="258" y="101"/>
                  <a:pt x="258" y="100"/>
                </a:cubicBezTo>
                <a:cubicBezTo>
                  <a:pt x="258" y="98"/>
                  <a:pt x="257" y="98"/>
                  <a:pt x="256" y="98"/>
                </a:cubicBezTo>
                <a:close/>
                <a:moveTo>
                  <a:pt x="268" y="98"/>
                </a:moveTo>
                <a:cubicBezTo>
                  <a:pt x="264" y="98"/>
                  <a:pt x="264" y="98"/>
                  <a:pt x="264" y="98"/>
                </a:cubicBezTo>
                <a:cubicBezTo>
                  <a:pt x="263" y="98"/>
                  <a:pt x="262" y="98"/>
                  <a:pt x="262" y="100"/>
                </a:cubicBezTo>
                <a:cubicBezTo>
                  <a:pt x="262" y="101"/>
                  <a:pt x="263" y="102"/>
                  <a:pt x="264" y="102"/>
                </a:cubicBezTo>
                <a:cubicBezTo>
                  <a:pt x="268" y="102"/>
                  <a:pt x="268" y="102"/>
                  <a:pt x="268" y="102"/>
                </a:cubicBezTo>
                <a:cubicBezTo>
                  <a:pt x="269" y="102"/>
                  <a:pt x="270" y="101"/>
                  <a:pt x="270" y="100"/>
                </a:cubicBezTo>
                <a:cubicBezTo>
                  <a:pt x="270" y="98"/>
                  <a:pt x="269" y="98"/>
                  <a:pt x="268" y="98"/>
                </a:cubicBezTo>
                <a:close/>
                <a:moveTo>
                  <a:pt x="280" y="98"/>
                </a:moveTo>
                <a:cubicBezTo>
                  <a:pt x="276" y="98"/>
                  <a:pt x="276" y="98"/>
                  <a:pt x="276" y="98"/>
                </a:cubicBezTo>
                <a:cubicBezTo>
                  <a:pt x="275" y="98"/>
                  <a:pt x="274" y="98"/>
                  <a:pt x="274" y="100"/>
                </a:cubicBezTo>
                <a:cubicBezTo>
                  <a:pt x="274" y="101"/>
                  <a:pt x="275" y="102"/>
                  <a:pt x="276" y="102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81" y="102"/>
                  <a:pt x="282" y="101"/>
                  <a:pt x="282" y="100"/>
                </a:cubicBezTo>
                <a:cubicBezTo>
                  <a:pt x="282" y="98"/>
                  <a:pt x="281" y="98"/>
                  <a:pt x="280" y="98"/>
                </a:cubicBezTo>
                <a:close/>
                <a:moveTo>
                  <a:pt x="292" y="98"/>
                </a:moveTo>
                <a:cubicBezTo>
                  <a:pt x="288" y="98"/>
                  <a:pt x="288" y="98"/>
                  <a:pt x="288" y="98"/>
                </a:cubicBezTo>
                <a:cubicBezTo>
                  <a:pt x="287" y="98"/>
                  <a:pt x="286" y="98"/>
                  <a:pt x="286" y="100"/>
                </a:cubicBezTo>
                <a:cubicBezTo>
                  <a:pt x="286" y="101"/>
                  <a:pt x="287" y="102"/>
                  <a:pt x="288" y="102"/>
                </a:cubicBezTo>
                <a:cubicBezTo>
                  <a:pt x="292" y="102"/>
                  <a:pt x="292" y="102"/>
                  <a:pt x="292" y="102"/>
                </a:cubicBezTo>
                <a:cubicBezTo>
                  <a:pt x="293" y="102"/>
                  <a:pt x="294" y="101"/>
                  <a:pt x="294" y="100"/>
                </a:cubicBezTo>
                <a:cubicBezTo>
                  <a:pt x="294" y="98"/>
                  <a:pt x="293" y="98"/>
                  <a:pt x="292" y="98"/>
                </a:cubicBezTo>
                <a:close/>
                <a:moveTo>
                  <a:pt x="304" y="98"/>
                </a:moveTo>
                <a:cubicBezTo>
                  <a:pt x="300" y="98"/>
                  <a:pt x="300" y="98"/>
                  <a:pt x="300" y="98"/>
                </a:cubicBezTo>
                <a:cubicBezTo>
                  <a:pt x="299" y="98"/>
                  <a:pt x="298" y="98"/>
                  <a:pt x="298" y="100"/>
                </a:cubicBezTo>
                <a:cubicBezTo>
                  <a:pt x="298" y="101"/>
                  <a:pt x="299" y="102"/>
                  <a:pt x="300" y="102"/>
                </a:cubicBezTo>
                <a:cubicBezTo>
                  <a:pt x="304" y="102"/>
                  <a:pt x="304" y="102"/>
                  <a:pt x="304" y="102"/>
                </a:cubicBezTo>
                <a:cubicBezTo>
                  <a:pt x="305" y="102"/>
                  <a:pt x="306" y="101"/>
                  <a:pt x="306" y="100"/>
                </a:cubicBezTo>
                <a:cubicBezTo>
                  <a:pt x="306" y="98"/>
                  <a:pt x="305" y="98"/>
                  <a:pt x="304" y="98"/>
                </a:cubicBezTo>
                <a:close/>
                <a:moveTo>
                  <a:pt x="316" y="98"/>
                </a:moveTo>
                <a:cubicBezTo>
                  <a:pt x="312" y="98"/>
                  <a:pt x="312" y="98"/>
                  <a:pt x="312" y="98"/>
                </a:cubicBezTo>
                <a:cubicBezTo>
                  <a:pt x="311" y="98"/>
                  <a:pt x="310" y="98"/>
                  <a:pt x="310" y="100"/>
                </a:cubicBezTo>
                <a:cubicBezTo>
                  <a:pt x="310" y="101"/>
                  <a:pt x="311" y="102"/>
                  <a:pt x="312" y="102"/>
                </a:cubicBezTo>
                <a:cubicBezTo>
                  <a:pt x="316" y="102"/>
                  <a:pt x="316" y="102"/>
                  <a:pt x="316" y="102"/>
                </a:cubicBezTo>
                <a:cubicBezTo>
                  <a:pt x="317" y="102"/>
                  <a:pt x="318" y="101"/>
                  <a:pt x="318" y="100"/>
                </a:cubicBezTo>
                <a:cubicBezTo>
                  <a:pt x="318" y="98"/>
                  <a:pt x="317" y="98"/>
                  <a:pt x="316" y="98"/>
                </a:cubicBezTo>
                <a:close/>
                <a:moveTo>
                  <a:pt x="328" y="98"/>
                </a:moveTo>
                <a:cubicBezTo>
                  <a:pt x="324" y="98"/>
                  <a:pt x="324" y="98"/>
                  <a:pt x="324" y="98"/>
                </a:cubicBezTo>
                <a:cubicBezTo>
                  <a:pt x="323" y="98"/>
                  <a:pt x="322" y="98"/>
                  <a:pt x="322" y="100"/>
                </a:cubicBezTo>
                <a:cubicBezTo>
                  <a:pt x="322" y="101"/>
                  <a:pt x="323" y="102"/>
                  <a:pt x="324" y="102"/>
                </a:cubicBezTo>
                <a:cubicBezTo>
                  <a:pt x="328" y="102"/>
                  <a:pt x="328" y="102"/>
                  <a:pt x="328" y="102"/>
                </a:cubicBezTo>
                <a:cubicBezTo>
                  <a:pt x="329" y="102"/>
                  <a:pt x="330" y="101"/>
                  <a:pt x="330" y="100"/>
                </a:cubicBezTo>
                <a:cubicBezTo>
                  <a:pt x="330" y="98"/>
                  <a:pt x="329" y="98"/>
                  <a:pt x="328" y="98"/>
                </a:cubicBezTo>
                <a:close/>
                <a:moveTo>
                  <a:pt x="340" y="98"/>
                </a:moveTo>
                <a:cubicBezTo>
                  <a:pt x="336" y="98"/>
                  <a:pt x="336" y="98"/>
                  <a:pt x="336" y="98"/>
                </a:cubicBezTo>
                <a:cubicBezTo>
                  <a:pt x="335" y="98"/>
                  <a:pt x="334" y="98"/>
                  <a:pt x="334" y="100"/>
                </a:cubicBezTo>
                <a:cubicBezTo>
                  <a:pt x="334" y="101"/>
                  <a:pt x="335" y="102"/>
                  <a:pt x="336" y="102"/>
                </a:cubicBezTo>
                <a:cubicBezTo>
                  <a:pt x="340" y="102"/>
                  <a:pt x="340" y="102"/>
                  <a:pt x="340" y="102"/>
                </a:cubicBezTo>
                <a:cubicBezTo>
                  <a:pt x="341" y="102"/>
                  <a:pt x="342" y="101"/>
                  <a:pt x="342" y="100"/>
                </a:cubicBezTo>
                <a:cubicBezTo>
                  <a:pt x="342" y="98"/>
                  <a:pt x="341" y="98"/>
                  <a:pt x="340" y="98"/>
                </a:cubicBezTo>
                <a:close/>
                <a:moveTo>
                  <a:pt x="352" y="98"/>
                </a:moveTo>
                <a:cubicBezTo>
                  <a:pt x="348" y="98"/>
                  <a:pt x="348" y="98"/>
                  <a:pt x="348" y="98"/>
                </a:cubicBezTo>
                <a:cubicBezTo>
                  <a:pt x="347" y="98"/>
                  <a:pt x="346" y="98"/>
                  <a:pt x="346" y="100"/>
                </a:cubicBezTo>
                <a:cubicBezTo>
                  <a:pt x="346" y="101"/>
                  <a:pt x="347" y="102"/>
                  <a:pt x="348" y="102"/>
                </a:cubicBezTo>
                <a:cubicBezTo>
                  <a:pt x="352" y="102"/>
                  <a:pt x="352" y="102"/>
                  <a:pt x="352" y="102"/>
                </a:cubicBezTo>
                <a:cubicBezTo>
                  <a:pt x="353" y="102"/>
                  <a:pt x="354" y="101"/>
                  <a:pt x="354" y="100"/>
                </a:cubicBezTo>
                <a:cubicBezTo>
                  <a:pt x="354" y="98"/>
                  <a:pt x="353" y="98"/>
                  <a:pt x="352" y="98"/>
                </a:cubicBezTo>
                <a:close/>
                <a:moveTo>
                  <a:pt x="364" y="98"/>
                </a:moveTo>
                <a:cubicBezTo>
                  <a:pt x="360" y="98"/>
                  <a:pt x="360" y="98"/>
                  <a:pt x="360" y="98"/>
                </a:cubicBezTo>
                <a:cubicBezTo>
                  <a:pt x="359" y="98"/>
                  <a:pt x="358" y="98"/>
                  <a:pt x="358" y="100"/>
                </a:cubicBezTo>
                <a:cubicBezTo>
                  <a:pt x="358" y="101"/>
                  <a:pt x="359" y="102"/>
                  <a:pt x="360" y="102"/>
                </a:cubicBezTo>
                <a:cubicBezTo>
                  <a:pt x="364" y="102"/>
                  <a:pt x="364" y="102"/>
                  <a:pt x="364" y="102"/>
                </a:cubicBezTo>
                <a:cubicBezTo>
                  <a:pt x="365" y="102"/>
                  <a:pt x="366" y="101"/>
                  <a:pt x="366" y="100"/>
                </a:cubicBezTo>
                <a:cubicBezTo>
                  <a:pt x="366" y="98"/>
                  <a:pt x="365" y="98"/>
                  <a:pt x="364" y="98"/>
                </a:cubicBezTo>
                <a:close/>
                <a:moveTo>
                  <a:pt x="376" y="97"/>
                </a:moveTo>
                <a:cubicBezTo>
                  <a:pt x="375" y="97"/>
                  <a:pt x="374" y="97"/>
                  <a:pt x="372" y="98"/>
                </a:cubicBezTo>
                <a:cubicBezTo>
                  <a:pt x="371" y="98"/>
                  <a:pt x="370" y="98"/>
                  <a:pt x="370" y="100"/>
                </a:cubicBezTo>
                <a:cubicBezTo>
                  <a:pt x="370" y="101"/>
                  <a:pt x="371" y="102"/>
                  <a:pt x="372" y="102"/>
                </a:cubicBezTo>
                <a:cubicBezTo>
                  <a:pt x="374" y="101"/>
                  <a:pt x="375" y="101"/>
                  <a:pt x="377" y="101"/>
                </a:cubicBezTo>
                <a:cubicBezTo>
                  <a:pt x="378" y="101"/>
                  <a:pt x="379" y="100"/>
                  <a:pt x="378" y="99"/>
                </a:cubicBezTo>
                <a:cubicBezTo>
                  <a:pt x="378" y="98"/>
                  <a:pt x="377" y="97"/>
                  <a:pt x="376" y="97"/>
                </a:cubicBezTo>
                <a:close/>
                <a:moveTo>
                  <a:pt x="386" y="93"/>
                </a:moveTo>
                <a:cubicBezTo>
                  <a:pt x="385" y="93"/>
                  <a:pt x="384" y="94"/>
                  <a:pt x="383" y="95"/>
                </a:cubicBezTo>
                <a:cubicBezTo>
                  <a:pt x="382" y="95"/>
                  <a:pt x="382" y="96"/>
                  <a:pt x="382" y="97"/>
                </a:cubicBezTo>
                <a:cubicBezTo>
                  <a:pt x="383" y="98"/>
                  <a:pt x="384" y="99"/>
                  <a:pt x="385" y="98"/>
                </a:cubicBezTo>
                <a:cubicBezTo>
                  <a:pt x="386" y="98"/>
                  <a:pt x="387" y="97"/>
                  <a:pt x="388" y="96"/>
                </a:cubicBezTo>
                <a:cubicBezTo>
                  <a:pt x="389" y="95"/>
                  <a:pt x="390" y="94"/>
                  <a:pt x="389" y="93"/>
                </a:cubicBezTo>
                <a:cubicBezTo>
                  <a:pt x="388" y="92"/>
                  <a:pt x="387" y="92"/>
                  <a:pt x="386" y="93"/>
                </a:cubicBezTo>
                <a:close/>
                <a:moveTo>
                  <a:pt x="393" y="84"/>
                </a:moveTo>
                <a:cubicBezTo>
                  <a:pt x="393" y="85"/>
                  <a:pt x="392" y="86"/>
                  <a:pt x="391" y="87"/>
                </a:cubicBezTo>
                <a:cubicBezTo>
                  <a:pt x="391" y="88"/>
                  <a:pt x="391" y="90"/>
                  <a:pt x="392" y="90"/>
                </a:cubicBezTo>
                <a:cubicBezTo>
                  <a:pt x="393" y="91"/>
                  <a:pt x="394" y="91"/>
                  <a:pt x="394" y="90"/>
                </a:cubicBezTo>
                <a:cubicBezTo>
                  <a:pt x="395" y="89"/>
                  <a:pt x="396" y="87"/>
                  <a:pt x="397" y="86"/>
                </a:cubicBezTo>
                <a:cubicBezTo>
                  <a:pt x="397" y="85"/>
                  <a:pt x="397" y="84"/>
                  <a:pt x="396" y="83"/>
                </a:cubicBezTo>
                <a:cubicBezTo>
                  <a:pt x="395" y="83"/>
                  <a:pt x="394" y="83"/>
                  <a:pt x="393" y="84"/>
                </a:cubicBezTo>
                <a:close/>
              </a:path>
            </a:pathLst>
          </a:custGeom>
          <a:solidFill>
            <a:srgbClr val="F6E8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91"/>
          <p:cNvSpPr>
            <a:spLocks noChangeArrowheads="1"/>
          </p:cNvSpPr>
          <p:nvPr userDrawn="1"/>
        </p:nvSpPr>
        <p:spPr bwMode="auto">
          <a:xfrm>
            <a:off x="0" y="6324600"/>
            <a:ext cx="3511996" cy="230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26"/>
          <p:cNvSpPr>
            <a:spLocks noEditPoints="1"/>
          </p:cNvSpPr>
          <p:nvPr userDrawn="1"/>
        </p:nvSpPr>
        <p:spPr bwMode="auto">
          <a:xfrm>
            <a:off x="104775" y="5431535"/>
            <a:ext cx="2715156" cy="24771"/>
          </a:xfrm>
          <a:custGeom>
            <a:avLst/>
            <a:gdLst/>
            <a:ahLst/>
            <a:cxnLst>
              <a:cxn ang="0">
                <a:pos x="11" y="8"/>
              </a:cxn>
              <a:cxn ang="0">
                <a:pos x="20" y="4"/>
              </a:cxn>
              <a:cxn ang="0">
                <a:pos x="51" y="0"/>
              </a:cxn>
              <a:cxn ang="0">
                <a:pos x="55" y="4"/>
              </a:cxn>
              <a:cxn ang="0">
                <a:pos x="64" y="8"/>
              </a:cxn>
              <a:cxn ang="0">
                <a:pos x="84" y="0"/>
              </a:cxn>
              <a:cxn ang="0">
                <a:pos x="91" y="0"/>
              </a:cxn>
              <a:cxn ang="0">
                <a:pos x="111" y="8"/>
              </a:cxn>
              <a:cxn ang="0">
                <a:pos x="120" y="4"/>
              </a:cxn>
              <a:cxn ang="0">
                <a:pos x="150" y="0"/>
              </a:cxn>
              <a:cxn ang="0">
                <a:pos x="154" y="4"/>
              </a:cxn>
              <a:cxn ang="0">
                <a:pos x="164" y="8"/>
              </a:cxn>
              <a:cxn ang="0">
                <a:pos x="184" y="0"/>
              </a:cxn>
              <a:cxn ang="0">
                <a:pos x="190" y="0"/>
              </a:cxn>
              <a:cxn ang="0">
                <a:pos x="210" y="8"/>
              </a:cxn>
              <a:cxn ang="0">
                <a:pos x="220" y="4"/>
              </a:cxn>
              <a:cxn ang="0">
                <a:pos x="250" y="0"/>
              </a:cxn>
              <a:cxn ang="0">
                <a:pos x="254" y="4"/>
              </a:cxn>
              <a:cxn ang="0">
                <a:pos x="263" y="8"/>
              </a:cxn>
              <a:cxn ang="0">
                <a:pos x="283" y="0"/>
              </a:cxn>
              <a:cxn ang="0">
                <a:pos x="290" y="0"/>
              </a:cxn>
              <a:cxn ang="0">
                <a:pos x="310" y="8"/>
              </a:cxn>
              <a:cxn ang="0">
                <a:pos x="319" y="4"/>
              </a:cxn>
              <a:cxn ang="0">
                <a:pos x="350" y="0"/>
              </a:cxn>
              <a:cxn ang="0">
                <a:pos x="354" y="4"/>
              </a:cxn>
              <a:cxn ang="0">
                <a:pos x="363" y="8"/>
              </a:cxn>
              <a:cxn ang="0">
                <a:pos x="383" y="0"/>
              </a:cxn>
              <a:cxn ang="0">
                <a:pos x="390" y="0"/>
              </a:cxn>
              <a:cxn ang="0">
                <a:pos x="410" y="8"/>
              </a:cxn>
              <a:cxn ang="0">
                <a:pos x="419" y="4"/>
              </a:cxn>
              <a:cxn ang="0">
                <a:pos x="450" y="0"/>
              </a:cxn>
              <a:cxn ang="0">
                <a:pos x="453" y="4"/>
              </a:cxn>
              <a:cxn ang="0">
                <a:pos x="463" y="8"/>
              </a:cxn>
              <a:cxn ang="0">
                <a:pos x="483" y="0"/>
              </a:cxn>
              <a:cxn ang="0">
                <a:pos x="489" y="0"/>
              </a:cxn>
              <a:cxn ang="0">
                <a:pos x="509" y="8"/>
              </a:cxn>
              <a:cxn ang="0">
                <a:pos x="519" y="4"/>
              </a:cxn>
              <a:cxn ang="0">
                <a:pos x="549" y="0"/>
              </a:cxn>
              <a:cxn ang="0">
                <a:pos x="553" y="4"/>
              </a:cxn>
              <a:cxn ang="0">
                <a:pos x="563" y="8"/>
              </a:cxn>
              <a:cxn ang="0">
                <a:pos x="582" y="0"/>
              </a:cxn>
              <a:cxn ang="0">
                <a:pos x="589" y="0"/>
              </a:cxn>
              <a:cxn ang="0">
                <a:pos x="609" y="8"/>
              </a:cxn>
              <a:cxn ang="0">
                <a:pos x="619" y="4"/>
              </a:cxn>
              <a:cxn ang="0">
                <a:pos x="649" y="0"/>
              </a:cxn>
              <a:cxn ang="0">
                <a:pos x="653" y="4"/>
              </a:cxn>
              <a:cxn ang="0">
                <a:pos x="662" y="8"/>
              </a:cxn>
              <a:cxn ang="0">
                <a:pos x="682" y="0"/>
              </a:cxn>
              <a:cxn ang="0">
                <a:pos x="689" y="0"/>
              </a:cxn>
              <a:cxn ang="0">
                <a:pos x="709" y="8"/>
              </a:cxn>
              <a:cxn ang="0">
                <a:pos x="718" y="4"/>
              </a:cxn>
              <a:cxn ang="0">
                <a:pos x="749" y="0"/>
              </a:cxn>
              <a:cxn ang="0">
                <a:pos x="752" y="4"/>
              </a:cxn>
              <a:cxn ang="0">
                <a:pos x="762" y="8"/>
              </a:cxn>
              <a:cxn ang="0">
                <a:pos x="782" y="0"/>
              </a:cxn>
              <a:cxn ang="0">
                <a:pos x="789" y="0"/>
              </a:cxn>
              <a:cxn ang="0">
                <a:pos x="808" y="8"/>
              </a:cxn>
              <a:cxn ang="0">
                <a:pos x="818" y="4"/>
              </a:cxn>
              <a:cxn ang="0">
                <a:pos x="848" y="0"/>
              </a:cxn>
              <a:cxn ang="0">
                <a:pos x="852" y="4"/>
              </a:cxn>
              <a:cxn ang="0">
                <a:pos x="862" y="8"/>
              </a:cxn>
            </a:cxnLst>
            <a:rect l="0" t="0" r="r" b="b"/>
            <a:pathLst>
              <a:path w="872" h="8">
                <a:moveTo>
                  <a:pt x="1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3" y="8"/>
                  <a:pt x="15" y="6"/>
                  <a:pt x="15" y="4"/>
                </a:cubicBezTo>
                <a:cubicBezTo>
                  <a:pt x="15" y="2"/>
                  <a:pt x="13" y="0"/>
                  <a:pt x="11" y="0"/>
                </a:cubicBezTo>
                <a:moveTo>
                  <a:pt x="31" y="0"/>
                </a:move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6"/>
                  <a:pt x="22" y="8"/>
                  <a:pt x="24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8"/>
                  <a:pt x="35" y="6"/>
                  <a:pt x="35" y="4"/>
                </a:cubicBezTo>
                <a:cubicBezTo>
                  <a:pt x="35" y="2"/>
                  <a:pt x="33" y="0"/>
                  <a:pt x="31" y="0"/>
                </a:cubicBezTo>
                <a:moveTo>
                  <a:pt x="51" y="0"/>
                </a:move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0" y="2"/>
                  <a:pt x="40" y="4"/>
                </a:cubicBezTo>
                <a:cubicBezTo>
                  <a:pt x="40" y="6"/>
                  <a:pt x="42" y="8"/>
                  <a:pt x="44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8"/>
                  <a:pt x="55" y="6"/>
                  <a:pt x="55" y="4"/>
                </a:cubicBezTo>
                <a:cubicBezTo>
                  <a:pt x="55" y="2"/>
                  <a:pt x="53" y="0"/>
                  <a:pt x="51" y="0"/>
                </a:cubicBezTo>
                <a:moveTo>
                  <a:pt x="71" y="0"/>
                </a:moveTo>
                <a:cubicBezTo>
                  <a:pt x="64" y="0"/>
                  <a:pt x="64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6"/>
                  <a:pt x="62" y="8"/>
                  <a:pt x="64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3" y="8"/>
                  <a:pt x="75" y="6"/>
                  <a:pt x="75" y="4"/>
                </a:cubicBezTo>
                <a:cubicBezTo>
                  <a:pt x="75" y="2"/>
                  <a:pt x="73" y="0"/>
                  <a:pt x="71" y="0"/>
                </a:cubicBezTo>
                <a:moveTo>
                  <a:pt x="91" y="0"/>
                </a:moveTo>
                <a:cubicBezTo>
                  <a:pt x="84" y="0"/>
                  <a:pt x="84" y="0"/>
                  <a:pt x="84" y="0"/>
                </a:cubicBezTo>
                <a:cubicBezTo>
                  <a:pt x="82" y="0"/>
                  <a:pt x="80" y="2"/>
                  <a:pt x="80" y="4"/>
                </a:cubicBezTo>
                <a:cubicBezTo>
                  <a:pt x="80" y="6"/>
                  <a:pt x="82" y="8"/>
                  <a:pt x="84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3" y="8"/>
                  <a:pt x="94" y="6"/>
                  <a:pt x="94" y="4"/>
                </a:cubicBezTo>
                <a:cubicBezTo>
                  <a:pt x="94" y="2"/>
                  <a:pt x="93" y="0"/>
                  <a:pt x="91" y="0"/>
                </a:cubicBezTo>
                <a:moveTo>
                  <a:pt x="111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02" y="0"/>
                  <a:pt x="100" y="2"/>
                  <a:pt x="100" y="4"/>
                </a:cubicBezTo>
                <a:cubicBezTo>
                  <a:pt x="100" y="6"/>
                  <a:pt x="102" y="8"/>
                  <a:pt x="104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3" y="8"/>
                  <a:pt x="114" y="6"/>
                  <a:pt x="114" y="4"/>
                </a:cubicBezTo>
                <a:cubicBezTo>
                  <a:pt x="114" y="2"/>
                  <a:pt x="113" y="0"/>
                  <a:pt x="111" y="0"/>
                </a:cubicBezTo>
                <a:moveTo>
                  <a:pt x="131" y="0"/>
                </a:move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0" y="2"/>
                  <a:pt x="120" y="4"/>
                </a:cubicBezTo>
                <a:cubicBezTo>
                  <a:pt x="120" y="6"/>
                  <a:pt x="122" y="8"/>
                  <a:pt x="124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3" y="8"/>
                  <a:pt x="134" y="6"/>
                  <a:pt x="134" y="4"/>
                </a:cubicBezTo>
                <a:cubicBezTo>
                  <a:pt x="134" y="2"/>
                  <a:pt x="133" y="0"/>
                  <a:pt x="131" y="0"/>
                </a:cubicBezTo>
                <a:moveTo>
                  <a:pt x="150" y="0"/>
                </a:moveTo>
                <a:cubicBezTo>
                  <a:pt x="144" y="0"/>
                  <a:pt x="144" y="0"/>
                  <a:pt x="144" y="0"/>
                </a:cubicBezTo>
                <a:cubicBezTo>
                  <a:pt x="142" y="0"/>
                  <a:pt x="140" y="2"/>
                  <a:pt x="140" y="4"/>
                </a:cubicBezTo>
                <a:cubicBezTo>
                  <a:pt x="140" y="6"/>
                  <a:pt x="142" y="8"/>
                  <a:pt x="144" y="8"/>
                </a:cubicBezTo>
                <a:cubicBezTo>
                  <a:pt x="150" y="8"/>
                  <a:pt x="150" y="8"/>
                  <a:pt x="150" y="8"/>
                </a:cubicBezTo>
                <a:cubicBezTo>
                  <a:pt x="153" y="8"/>
                  <a:pt x="154" y="6"/>
                  <a:pt x="154" y="4"/>
                </a:cubicBezTo>
                <a:cubicBezTo>
                  <a:pt x="154" y="2"/>
                  <a:pt x="153" y="0"/>
                  <a:pt x="150" y="0"/>
                </a:cubicBezTo>
                <a:moveTo>
                  <a:pt x="170" y="0"/>
                </a:moveTo>
                <a:cubicBezTo>
                  <a:pt x="164" y="0"/>
                  <a:pt x="164" y="0"/>
                  <a:pt x="164" y="0"/>
                </a:cubicBezTo>
                <a:cubicBezTo>
                  <a:pt x="162" y="0"/>
                  <a:pt x="160" y="2"/>
                  <a:pt x="160" y="4"/>
                </a:cubicBezTo>
                <a:cubicBezTo>
                  <a:pt x="160" y="6"/>
                  <a:pt x="162" y="8"/>
                  <a:pt x="164" y="8"/>
                </a:cubicBezTo>
                <a:cubicBezTo>
                  <a:pt x="170" y="8"/>
                  <a:pt x="170" y="8"/>
                  <a:pt x="170" y="8"/>
                </a:cubicBezTo>
                <a:cubicBezTo>
                  <a:pt x="173" y="8"/>
                  <a:pt x="174" y="6"/>
                  <a:pt x="174" y="4"/>
                </a:cubicBezTo>
                <a:cubicBezTo>
                  <a:pt x="174" y="2"/>
                  <a:pt x="173" y="0"/>
                  <a:pt x="170" y="0"/>
                </a:cubicBezTo>
                <a:moveTo>
                  <a:pt x="190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2" y="0"/>
                  <a:pt x="180" y="2"/>
                  <a:pt x="180" y="4"/>
                </a:cubicBezTo>
                <a:cubicBezTo>
                  <a:pt x="180" y="6"/>
                  <a:pt x="182" y="8"/>
                  <a:pt x="184" y="8"/>
                </a:cubicBezTo>
                <a:cubicBezTo>
                  <a:pt x="190" y="8"/>
                  <a:pt x="190" y="8"/>
                  <a:pt x="190" y="8"/>
                </a:cubicBezTo>
                <a:cubicBezTo>
                  <a:pt x="192" y="8"/>
                  <a:pt x="194" y="6"/>
                  <a:pt x="194" y="4"/>
                </a:cubicBezTo>
                <a:cubicBezTo>
                  <a:pt x="194" y="2"/>
                  <a:pt x="192" y="0"/>
                  <a:pt x="190" y="0"/>
                </a:cubicBezTo>
                <a:moveTo>
                  <a:pt x="210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2" y="0"/>
                  <a:pt x="200" y="2"/>
                  <a:pt x="200" y="4"/>
                </a:cubicBezTo>
                <a:cubicBezTo>
                  <a:pt x="200" y="6"/>
                  <a:pt x="202" y="8"/>
                  <a:pt x="204" y="8"/>
                </a:cubicBezTo>
                <a:cubicBezTo>
                  <a:pt x="210" y="8"/>
                  <a:pt x="210" y="8"/>
                  <a:pt x="210" y="8"/>
                </a:cubicBezTo>
                <a:cubicBezTo>
                  <a:pt x="212" y="8"/>
                  <a:pt x="214" y="6"/>
                  <a:pt x="214" y="4"/>
                </a:cubicBezTo>
                <a:cubicBezTo>
                  <a:pt x="214" y="2"/>
                  <a:pt x="212" y="0"/>
                  <a:pt x="210" y="0"/>
                </a:cubicBezTo>
                <a:moveTo>
                  <a:pt x="230" y="0"/>
                </a:moveTo>
                <a:cubicBezTo>
                  <a:pt x="224" y="0"/>
                  <a:pt x="224" y="0"/>
                  <a:pt x="224" y="0"/>
                </a:cubicBezTo>
                <a:cubicBezTo>
                  <a:pt x="222" y="0"/>
                  <a:pt x="220" y="2"/>
                  <a:pt x="220" y="4"/>
                </a:cubicBezTo>
                <a:cubicBezTo>
                  <a:pt x="220" y="6"/>
                  <a:pt x="222" y="8"/>
                  <a:pt x="224" y="8"/>
                </a:cubicBezTo>
                <a:cubicBezTo>
                  <a:pt x="230" y="8"/>
                  <a:pt x="230" y="8"/>
                  <a:pt x="230" y="8"/>
                </a:cubicBezTo>
                <a:cubicBezTo>
                  <a:pt x="232" y="8"/>
                  <a:pt x="234" y="6"/>
                  <a:pt x="234" y="4"/>
                </a:cubicBezTo>
                <a:cubicBezTo>
                  <a:pt x="234" y="2"/>
                  <a:pt x="232" y="0"/>
                  <a:pt x="230" y="0"/>
                </a:cubicBezTo>
                <a:moveTo>
                  <a:pt x="250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1" y="0"/>
                  <a:pt x="240" y="2"/>
                  <a:pt x="240" y="4"/>
                </a:cubicBezTo>
                <a:cubicBezTo>
                  <a:pt x="240" y="6"/>
                  <a:pt x="241" y="8"/>
                  <a:pt x="244" y="8"/>
                </a:cubicBezTo>
                <a:cubicBezTo>
                  <a:pt x="250" y="8"/>
                  <a:pt x="250" y="8"/>
                  <a:pt x="250" y="8"/>
                </a:cubicBezTo>
                <a:cubicBezTo>
                  <a:pt x="252" y="8"/>
                  <a:pt x="254" y="6"/>
                  <a:pt x="254" y="4"/>
                </a:cubicBezTo>
                <a:cubicBezTo>
                  <a:pt x="254" y="2"/>
                  <a:pt x="252" y="0"/>
                  <a:pt x="250" y="0"/>
                </a:cubicBezTo>
                <a:moveTo>
                  <a:pt x="270" y="0"/>
                </a:moveTo>
                <a:cubicBezTo>
                  <a:pt x="263" y="0"/>
                  <a:pt x="263" y="0"/>
                  <a:pt x="263" y="0"/>
                </a:cubicBezTo>
                <a:cubicBezTo>
                  <a:pt x="261" y="0"/>
                  <a:pt x="260" y="2"/>
                  <a:pt x="260" y="4"/>
                </a:cubicBezTo>
                <a:cubicBezTo>
                  <a:pt x="260" y="6"/>
                  <a:pt x="261" y="8"/>
                  <a:pt x="263" y="8"/>
                </a:cubicBezTo>
                <a:cubicBezTo>
                  <a:pt x="270" y="8"/>
                  <a:pt x="270" y="8"/>
                  <a:pt x="270" y="8"/>
                </a:cubicBezTo>
                <a:cubicBezTo>
                  <a:pt x="272" y="8"/>
                  <a:pt x="274" y="6"/>
                  <a:pt x="274" y="4"/>
                </a:cubicBezTo>
                <a:cubicBezTo>
                  <a:pt x="274" y="2"/>
                  <a:pt x="272" y="0"/>
                  <a:pt x="270" y="0"/>
                </a:cubicBezTo>
                <a:moveTo>
                  <a:pt x="290" y="0"/>
                </a:moveTo>
                <a:cubicBezTo>
                  <a:pt x="283" y="0"/>
                  <a:pt x="283" y="0"/>
                  <a:pt x="283" y="0"/>
                </a:cubicBezTo>
                <a:cubicBezTo>
                  <a:pt x="281" y="0"/>
                  <a:pt x="280" y="2"/>
                  <a:pt x="280" y="4"/>
                </a:cubicBezTo>
                <a:cubicBezTo>
                  <a:pt x="280" y="6"/>
                  <a:pt x="281" y="8"/>
                  <a:pt x="283" y="8"/>
                </a:cubicBezTo>
                <a:cubicBezTo>
                  <a:pt x="290" y="8"/>
                  <a:pt x="290" y="8"/>
                  <a:pt x="290" y="8"/>
                </a:cubicBezTo>
                <a:cubicBezTo>
                  <a:pt x="292" y="8"/>
                  <a:pt x="294" y="6"/>
                  <a:pt x="294" y="4"/>
                </a:cubicBezTo>
                <a:cubicBezTo>
                  <a:pt x="294" y="2"/>
                  <a:pt x="292" y="0"/>
                  <a:pt x="290" y="0"/>
                </a:cubicBezTo>
                <a:moveTo>
                  <a:pt x="310" y="0"/>
                </a:moveTo>
                <a:cubicBezTo>
                  <a:pt x="303" y="0"/>
                  <a:pt x="303" y="0"/>
                  <a:pt x="303" y="0"/>
                </a:cubicBezTo>
                <a:cubicBezTo>
                  <a:pt x="301" y="0"/>
                  <a:pt x="300" y="2"/>
                  <a:pt x="300" y="4"/>
                </a:cubicBezTo>
                <a:cubicBezTo>
                  <a:pt x="300" y="6"/>
                  <a:pt x="301" y="8"/>
                  <a:pt x="303" y="8"/>
                </a:cubicBezTo>
                <a:cubicBezTo>
                  <a:pt x="310" y="8"/>
                  <a:pt x="310" y="8"/>
                  <a:pt x="310" y="8"/>
                </a:cubicBezTo>
                <a:cubicBezTo>
                  <a:pt x="312" y="8"/>
                  <a:pt x="314" y="6"/>
                  <a:pt x="314" y="4"/>
                </a:cubicBezTo>
                <a:cubicBezTo>
                  <a:pt x="314" y="2"/>
                  <a:pt x="312" y="0"/>
                  <a:pt x="310" y="0"/>
                </a:cubicBezTo>
                <a:moveTo>
                  <a:pt x="330" y="0"/>
                </a:moveTo>
                <a:cubicBezTo>
                  <a:pt x="323" y="0"/>
                  <a:pt x="323" y="0"/>
                  <a:pt x="323" y="0"/>
                </a:cubicBezTo>
                <a:cubicBezTo>
                  <a:pt x="321" y="0"/>
                  <a:pt x="319" y="2"/>
                  <a:pt x="319" y="4"/>
                </a:cubicBezTo>
                <a:cubicBezTo>
                  <a:pt x="319" y="6"/>
                  <a:pt x="321" y="8"/>
                  <a:pt x="323" y="8"/>
                </a:cubicBezTo>
                <a:cubicBezTo>
                  <a:pt x="330" y="8"/>
                  <a:pt x="330" y="8"/>
                  <a:pt x="330" y="8"/>
                </a:cubicBezTo>
                <a:cubicBezTo>
                  <a:pt x="332" y="8"/>
                  <a:pt x="334" y="6"/>
                  <a:pt x="334" y="4"/>
                </a:cubicBezTo>
                <a:cubicBezTo>
                  <a:pt x="334" y="2"/>
                  <a:pt x="332" y="0"/>
                  <a:pt x="330" y="0"/>
                </a:cubicBezTo>
                <a:moveTo>
                  <a:pt x="350" y="0"/>
                </a:moveTo>
                <a:cubicBezTo>
                  <a:pt x="343" y="0"/>
                  <a:pt x="343" y="0"/>
                  <a:pt x="343" y="0"/>
                </a:cubicBezTo>
                <a:cubicBezTo>
                  <a:pt x="341" y="0"/>
                  <a:pt x="339" y="2"/>
                  <a:pt x="339" y="4"/>
                </a:cubicBezTo>
                <a:cubicBezTo>
                  <a:pt x="339" y="6"/>
                  <a:pt x="341" y="8"/>
                  <a:pt x="343" y="8"/>
                </a:cubicBezTo>
                <a:cubicBezTo>
                  <a:pt x="350" y="8"/>
                  <a:pt x="350" y="8"/>
                  <a:pt x="350" y="8"/>
                </a:cubicBezTo>
                <a:cubicBezTo>
                  <a:pt x="352" y="8"/>
                  <a:pt x="354" y="6"/>
                  <a:pt x="354" y="4"/>
                </a:cubicBezTo>
                <a:cubicBezTo>
                  <a:pt x="354" y="2"/>
                  <a:pt x="352" y="0"/>
                  <a:pt x="350" y="0"/>
                </a:cubicBezTo>
                <a:moveTo>
                  <a:pt x="370" y="0"/>
                </a:moveTo>
                <a:cubicBezTo>
                  <a:pt x="363" y="0"/>
                  <a:pt x="363" y="0"/>
                  <a:pt x="363" y="0"/>
                </a:cubicBezTo>
                <a:cubicBezTo>
                  <a:pt x="361" y="0"/>
                  <a:pt x="359" y="2"/>
                  <a:pt x="359" y="4"/>
                </a:cubicBezTo>
                <a:cubicBezTo>
                  <a:pt x="359" y="6"/>
                  <a:pt x="361" y="8"/>
                  <a:pt x="363" y="8"/>
                </a:cubicBezTo>
                <a:cubicBezTo>
                  <a:pt x="370" y="8"/>
                  <a:pt x="370" y="8"/>
                  <a:pt x="370" y="8"/>
                </a:cubicBezTo>
                <a:cubicBezTo>
                  <a:pt x="372" y="8"/>
                  <a:pt x="374" y="6"/>
                  <a:pt x="374" y="4"/>
                </a:cubicBezTo>
                <a:cubicBezTo>
                  <a:pt x="374" y="2"/>
                  <a:pt x="372" y="0"/>
                  <a:pt x="370" y="0"/>
                </a:cubicBezTo>
                <a:moveTo>
                  <a:pt x="390" y="0"/>
                </a:moveTo>
                <a:cubicBezTo>
                  <a:pt x="383" y="0"/>
                  <a:pt x="383" y="0"/>
                  <a:pt x="383" y="0"/>
                </a:cubicBezTo>
                <a:cubicBezTo>
                  <a:pt x="381" y="0"/>
                  <a:pt x="379" y="2"/>
                  <a:pt x="379" y="4"/>
                </a:cubicBezTo>
                <a:cubicBezTo>
                  <a:pt x="379" y="6"/>
                  <a:pt x="381" y="8"/>
                  <a:pt x="383" y="8"/>
                </a:cubicBezTo>
                <a:cubicBezTo>
                  <a:pt x="390" y="8"/>
                  <a:pt x="390" y="8"/>
                  <a:pt x="390" y="8"/>
                </a:cubicBezTo>
                <a:cubicBezTo>
                  <a:pt x="392" y="8"/>
                  <a:pt x="394" y="6"/>
                  <a:pt x="394" y="4"/>
                </a:cubicBezTo>
                <a:cubicBezTo>
                  <a:pt x="394" y="2"/>
                  <a:pt x="392" y="0"/>
                  <a:pt x="390" y="0"/>
                </a:cubicBezTo>
                <a:moveTo>
                  <a:pt x="410" y="0"/>
                </a:moveTo>
                <a:cubicBezTo>
                  <a:pt x="403" y="0"/>
                  <a:pt x="403" y="0"/>
                  <a:pt x="403" y="0"/>
                </a:cubicBezTo>
                <a:cubicBezTo>
                  <a:pt x="401" y="0"/>
                  <a:pt x="399" y="2"/>
                  <a:pt x="399" y="4"/>
                </a:cubicBezTo>
                <a:cubicBezTo>
                  <a:pt x="399" y="6"/>
                  <a:pt x="401" y="8"/>
                  <a:pt x="403" y="8"/>
                </a:cubicBezTo>
                <a:cubicBezTo>
                  <a:pt x="410" y="8"/>
                  <a:pt x="410" y="8"/>
                  <a:pt x="410" y="8"/>
                </a:cubicBezTo>
                <a:cubicBezTo>
                  <a:pt x="412" y="8"/>
                  <a:pt x="413" y="6"/>
                  <a:pt x="413" y="4"/>
                </a:cubicBezTo>
                <a:cubicBezTo>
                  <a:pt x="413" y="2"/>
                  <a:pt x="412" y="0"/>
                  <a:pt x="410" y="0"/>
                </a:cubicBezTo>
                <a:moveTo>
                  <a:pt x="430" y="0"/>
                </a:moveTo>
                <a:cubicBezTo>
                  <a:pt x="423" y="0"/>
                  <a:pt x="423" y="0"/>
                  <a:pt x="423" y="0"/>
                </a:cubicBezTo>
                <a:cubicBezTo>
                  <a:pt x="421" y="0"/>
                  <a:pt x="419" y="2"/>
                  <a:pt x="419" y="4"/>
                </a:cubicBezTo>
                <a:cubicBezTo>
                  <a:pt x="419" y="6"/>
                  <a:pt x="421" y="8"/>
                  <a:pt x="423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2" y="8"/>
                  <a:pt x="433" y="6"/>
                  <a:pt x="433" y="4"/>
                </a:cubicBezTo>
                <a:cubicBezTo>
                  <a:pt x="433" y="2"/>
                  <a:pt x="432" y="0"/>
                  <a:pt x="430" y="0"/>
                </a:cubicBezTo>
                <a:moveTo>
                  <a:pt x="450" y="0"/>
                </a:moveTo>
                <a:cubicBezTo>
                  <a:pt x="443" y="0"/>
                  <a:pt x="443" y="0"/>
                  <a:pt x="443" y="0"/>
                </a:cubicBezTo>
                <a:cubicBezTo>
                  <a:pt x="441" y="0"/>
                  <a:pt x="439" y="2"/>
                  <a:pt x="439" y="4"/>
                </a:cubicBezTo>
                <a:cubicBezTo>
                  <a:pt x="439" y="6"/>
                  <a:pt x="441" y="8"/>
                  <a:pt x="443" y="8"/>
                </a:cubicBezTo>
                <a:cubicBezTo>
                  <a:pt x="450" y="8"/>
                  <a:pt x="450" y="8"/>
                  <a:pt x="450" y="8"/>
                </a:cubicBezTo>
                <a:cubicBezTo>
                  <a:pt x="452" y="8"/>
                  <a:pt x="453" y="6"/>
                  <a:pt x="453" y="4"/>
                </a:cubicBezTo>
                <a:cubicBezTo>
                  <a:pt x="453" y="2"/>
                  <a:pt x="452" y="0"/>
                  <a:pt x="450" y="0"/>
                </a:cubicBezTo>
                <a:moveTo>
                  <a:pt x="470" y="0"/>
                </a:moveTo>
                <a:cubicBezTo>
                  <a:pt x="463" y="0"/>
                  <a:pt x="463" y="0"/>
                  <a:pt x="463" y="0"/>
                </a:cubicBezTo>
                <a:cubicBezTo>
                  <a:pt x="461" y="0"/>
                  <a:pt x="459" y="2"/>
                  <a:pt x="459" y="4"/>
                </a:cubicBezTo>
                <a:cubicBezTo>
                  <a:pt x="459" y="6"/>
                  <a:pt x="461" y="8"/>
                  <a:pt x="463" y="8"/>
                </a:cubicBezTo>
                <a:cubicBezTo>
                  <a:pt x="470" y="8"/>
                  <a:pt x="470" y="8"/>
                  <a:pt x="470" y="8"/>
                </a:cubicBezTo>
                <a:cubicBezTo>
                  <a:pt x="472" y="8"/>
                  <a:pt x="473" y="6"/>
                  <a:pt x="473" y="4"/>
                </a:cubicBezTo>
                <a:cubicBezTo>
                  <a:pt x="473" y="2"/>
                  <a:pt x="472" y="0"/>
                  <a:pt x="470" y="0"/>
                </a:cubicBezTo>
                <a:moveTo>
                  <a:pt x="489" y="0"/>
                </a:moveTo>
                <a:cubicBezTo>
                  <a:pt x="483" y="0"/>
                  <a:pt x="483" y="0"/>
                  <a:pt x="483" y="0"/>
                </a:cubicBezTo>
                <a:cubicBezTo>
                  <a:pt x="481" y="0"/>
                  <a:pt x="479" y="2"/>
                  <a:pt x="479" y="4"/>
                </a:cubicBezTo>
                <a:cubicBezTo>
                  <a:pt x="479" y="6"/>
                  <a:pt x="481" y="8"/>
                  <a:pt x="483" y="8"/>
                </a:cubicBezTo>
                <a:cubicBezTo>
                  <a:pt x="489" y="8"/>
                  <a:pt x="489" y="8"/>
                  <a:pt x="489" y="8"/>
                </a:cubicBezTo>
                <a:cubicBezTo>
                  <a:pt x="492" y="8"/>
                  <a:pt x="493" y="6"/>
                  <a:pt x="493" y="4"/>
                </a:cubicBezTo>
                <a:cubicBezTo>
                  <a:pt x="493" y="2"/>
                  <a:pt x="492" y="0"/>
                  <a:pt x="489" y="0"/>
                </a:cubicBezTo>
                <a:moveTo>
                  <a:pt x="509" y="0"/>
                </a:moveTo>
                <a:cubicBezTo>
                  <a:pt x="503" y="0"/>
                  <a:pt x="503" y="0"/>
                  <a:pt x="503" y="0"/>
                </a:cubicBezTo>
                <a:cubicBezTo>
                  <a:pt x="501" y="0"/>
                  <a:pt x="499" y="2"/>
                  <a:pt x="499" y="4"/>
                </a:cubicBezTo>
                <a:cubicBezTo>
                  <a:pt x="499" y="6"/>
                  <a:pt x="501" y="8"/>
                  <a:pt x="503" y="8"/>
                </a:cubicBezTo>
                <a:cubicBezTo>
                  <a:pt x="509" y="8"/>
                  <a:pt x="509" y="8"/>
                  <a:pt x="509" y="8"/>
                </a:cubicBezTo>
                <a:cubicBezTo>
                  <a:pt x="511" y="8"/>
                  <a:pt x="513" y="6"/>
                  <a:pt x="513" y="4"/>
                </a:cubicBezTo>
                <a:cubicBezTo>
                  <a:pt x="513" y="2"/>
                  <a:pt x="511" y="0"/>
                  <a:pt x="509" y="0"/>
                </a:cubicBezTo>
                <a:moveTo>
                  <a:pt x="529" y="0"/>
                </a:moveTo>
                <a:cubicBezTo>
                  <a:pt x="523" y="0"/>
                  <a:pt x="523" y="0"/>
                  <a:pt x="523" y="0"/>
                </a:cubicBezTo>
                <a:cubicBezTo>
                  <a:pt x="521" y="0"/>
                  <a:pt x="519" y="2"/>
                  <a:pt x="519" y="4"/>
                </a:cubicBezTo>
                <a:cubicBezTo>
                  <a:pt x="519" y="6"/>
                  <a:pt x="521" y="8"/>
                  <a:pt x="523" y="8"/>
                </a:cubicBezTo>
                <a:cubicBezTo>
                  <a:pt x="529" y="8"/>
                  <a:pt x="529" y="8"/>
                  <a:pt x="529" y="8"/>
                </a:cubicBezTo>
                <a:cubicBezTo>
                  <a:pt x="531" y="8"/>
                  <a:pt x="533" y="6"/>
                  <a:pt x="533" y="4"/>
                </a:cubicBezTo>
                <a:cubicBezTo>
                  <a:pt x="533" y="2"/>
                  <a:pt x="531" y="0"/>
                  <a:pt x="529" y="0"/>
                </a:cubicBezTo>
                <a:moveTo>
                  <a:pt x="549" y="0"/>
                </a:moveTo>
                <a:cubicBezTo>
                  <a:pt x="543" y="0"/>
                  <a:pt x="543" y="0"/>
                  <a:pt x="543" y="0"/>
                </a:cubicBezTo>
                <a:cubicBezTo>
                  <a:pt x="540" y="0"/>
                  <a:pt x="539" y="2"/>
                  <a:pt x="539" y="4"/>
                </a:cubicBezTo>
                <a:cubicBezTo>
                  <a:pt x="539" y="6"/>
                  <a:pt x="540" y="8"/>
                  <a:pt x="543" y="8"/>
                </a:cubicBezTo>
                <a:cubicBezTo>
                  <a:pt x="549" y="8"/>
                  <a:pt x="549" y="8"/>
                  <a:pt x="549" y="8"/>
                </a:cubicBezTo>
                <a:cubicBezTo>
                  <a:pt x="551" y="8"/>
                  <a:pt x="553" y="6"/>
                  <a:pt x="553" y="4"/>
                </a:cubicBezTo>
                <a:cubicBezTo>
                  <a:pt x="553" y="2"/>
                  <a:pt x="551" y="0"/>
                  <a:pt x="549" y="0"/>
                </a:cubicBezTo>
                <a:moveTo>
                  <a:pt x="569" y="0"/>
                </a:moveTo>
                <a:cubicBezTo>
                  <a:pt x="563" y="0"/>
                  <a:pt x="563" y="0"/>
                  <a:pt x="563" y="0"/>
                </a:cubicBezTo>
                <a:cubicBezTo>
                  <a:pt x="560" y="0"/>
                  <a:pt x="559" y="2"/>
                  <a:pt x="559" y="4"/>
                </a:cubicBezTo>
                <a:cubicBezTo>
                  <a:pt x="559" y="6"/>
                  <a:pt x="560" y="8"/>
                  <a:pt x="563" y="8"/>
                </a:cubicBezTo>
                <a:cubicBezTo>
                  <a:pt x="569" y="8"/>
                  <a:pt x="569" y="8"/>
                  <a:pt x="569" y="8"/>
                </a:cubicBezTo>
                <a:cubicBezTo>
                  <a:pt x="571" y="8"/>
                  <a:pt x="573" y="6"/>
                  <a:pt x="573" y="4"/>
                </a:cubicBezTo>
                <a:cubicBezTo>
                  <a:pt x="573" y="2"/>
                  <a:pt x="571" y="0"/>
                  <a:pt x="569" y="0"/>
                </a:cubicBezTo>
                <a:moveTo>
                  <a:pt x="589" y="0"/>
                </a:moveTo>
                <a:cubicBezTo>
                  <a:pt x="582" y="0"/>
                  <a:pt x="582" y="0"/>
                  <a:pt x="582" y="0"/>
                </a:cubicBezTo>
                <a:cubicBezTo>
                  <a:pt x="580" y="0"/>
                  <a:pt x="579" y="2"/>
                  <a:pt x="579" y="4"/>
                </a:cubicBezTo>
                <a:cubicBezTo>
                  <a:pt x="579" y="6"/>
                  <a:pt x="580" y="8"/>
                  <a:pt x="582" y="8"/>
                </a:cubicBezTo>
                <a:cubicBezTo>
                  <a:pt x="589" y="8"/>
                  <a:pt x="589" y="8"/>
                  <a:pt x="589" y="8"/>
                </a:cubicBezTo>
                <a:cubicBezTo>
                  <a:pt x="591" y="8"/>
                  <a:pt x="593" y="6"/>
                  <a:pt x="593" y="4"/>
                </a:cubicBezTo>
                <a:cubicBezTo>
                  <a:pt x="593" y="2"/>
                  <a:pt x="591" y="0"/>
                  <a:pt x="589" y="0"/>
                </a:cubicBezTo>
                <a:moveTo>
                  <a:pt x="609" y="0"/>
                </a:moveTo>
                <a:cubicBezTo>
                  <a:pt x="602" y="0"/>
                  <a:pt x="602" y="0"/>
                  <a:pt x="602" y="0"/>
                </a:cubicBezTo>
                <a:cubicBezTo>
                  <a:pt x="600" y="0"/>
                  <a:pt x="599" y="2"/>
                  <a:pt x="599" y="4"/>
                </a:cubicBezTo>
                <a:cubicBezTo>
                  <a:pt x="599" y="6"/>
                  <a:pt x="600" y="8"/>
                  <a:pt x="602" y="8"/>
                </a:cubicBezTo>
                <a:cubicBezTo>
                  <a:pt x="609" y="8"/>
                  <a:pt x="609" y="8"/>
                  <a:pt x="609" y="8"/>
                </a:cubicBezTo>
                <a:cubicBezTo>
                  <a:pt x="611" y="8"/>
                  <a:pt x="613" y="6"/>
                  <a:pt x="613" y="4"/>
                </a:cubicBezTo>
                <a:cubicBezTo>
                  <a:pt x="613" y="2"/>
                  <a:pt x="611" y="0"/>
                  <a:pt x="609" y="0"/>
                </a:cubicBezTo>
                <a:moveTo>
                  <a:pt x="629" y="0"/>
                </a:moveTo>
                <a:cubicBezTo>
                  <a:pt x="622" y="0"/>
                  <a:pt x="622" y="0"/>
                  <a:pt x="622" y="0"/>
                </a:cubicBezTo>
                <a:cubicBezTo>
                  <a:pt x="620" y="0"/>
                  <a:pt x="619" y="2"/>
                  <a:pt x="619" y="4"/>
                </a:cubicBezTo>
                <a:cubicBezTo>
                  <a:pt x="619" y="6"/>
                  <a:pt x="620" y="8"/>
                  <a:pt x="622" y="8"/>
                </a:cubicBezTo>
                <a:cubicBezTo>
                  <a:pt x="629" y="8"/>
                  <a:pt x="629" y="8"/>
                  <a:pt x="629" y="8"/>
                </a:cubicBezTo>
                <a:cubicBezTo>
                  <a:pt x="631" y="8"/>
                  <a:pt x="633" y="6"/>
                  <a:pt x="633" y="4"/>
                </a:cubicBezTo>
                <a:cubicBezTo>
                  <a:pt x="633" y="2"/>
                  <a:pt x="631" y="0"/>
                  <a:pt x="629" y="0"/>
                </a:cubicBezTo>
                <a:moveTo>
                  <a:pt x="649" y="0"/>
                </a:moveTo>
                <a:cubicBezTo>
                  <a:pt x="642" y="0"/>
                  <a:pt x="642" y="0"/>
                  <a:pt x="642" y="0"/>
                </a:cubicBezTo>
                <a:cubicBezTo>
                  <a:pt x="640" y="0"/>
                  <a:pt x="638" y="2"/>
                  <a:pt x="638" y="4"/>
                </a:cubicBezTo>
                <a:cubicBezTo>
                  <a:pt x="638" y="6"/>
                  <a:pt x="640" y="8"/>
                  <a:pt x="642" y="8"/>
                </a:cubicBezTo>
                <a:cubicBezTo>
                  <a:pt x="649" y="8"/>
                  <a:pt x="649" y="8"/>
                  <a:pt x="649" y="8"/>
                </a:cubicBezTo>
                <a:cubicBezTo>
                  <a:pt x="651" y="8"/>
                  <a:pt x="653" y="6"/>
                  <a:pt x="653" y="4"/>
                </a:cubicBezTo>
                <a:cubicBezTo>
                  <a:pt x="653" y="2"/>
                  <a:pt x="651" y="0"/>
                  <a:pt x="649" y="0"/>
                </a:cubicBezTo>
                <a:moveTo>
                  <a:pt x="669" y="0"/>
                </a:moveTo>
                <a:cubicBezTo>
                  <a:pt x="662" y="0"/>
                  <a:pt x="662" y="0"/>
                  <a:pt x="662" y="0"/>
                </a:cubicBezTo>
                <a:cubicBezTo>
                  <a:pt x="660" y="0"/>
                  <a:pt x="658" y="2"/>
                  <a:pt x="658" y="4"/>
                </a:cubicBezTo>
                <a:cubicBezTo>
                  <a:pt x="658" y="6"/>
                  <a:pt x="660" y="8"/>
                  <a:pt x="662" y="8"/>
                </a:cubicBezTo>
                <a:cubicBezTo>
                  <a:pt x="669" y="8"/>
                  <a:pt x="669" y="8"/>
                  <a:pt x="669" y="8"/>
                </a:cubicBezTo>
                <a:cubicBezTo>
                  <a:pt x="671" y="8"/>
                  <a:pt x="673" y="6"/>
                  <a:pt x="673" y="4"/>
                </a:cubicBezTo>
                <a:cubicBezTo>
                  <a:pt x="673" y="2"/>
                  <a:pt x="671" y="0"/>
                  <a:pt x="669" y="0"/>
                </a:cubicBezTo>
                <a:moveTo>
                  <a:pt x="689" y="0"/>
                </a:moveTo>
                <a:cubicBezTo>
                  <a:pt x="682" y="0"/>
                  <a:pt x="682" y="0"/>
                  <a:pt x="682" y="0"/>
                </a:cubicBezTo>
                <a:cubicBezTo>
                  <a:pt x="680" y="0"/>
                  <a:pt x="678" y="2"/>
                  <a:pt x="678" y="4"/>
                </a:cubicBezTo>
                <a:cubicBezTo>
                  <a:pt x="678" y="6"/>
                  <a:pt x="680" y="8"/>
                  <a:pt x="682" y="8"/>
                </a:cubicBezTo>
                <a:cubicBezTo>
                  <a:pt x="689" y="8"/>
                  <a:pt x="689" y="8"/>
                  <a:pt x="689" y="8"/>
                </a:cubicBezTo>
                <a:cubicBezTo>
                  <a:pt x="691" y="8"/>
                  <a:pt x="693" y="6"/>
                  <a:pt x="693" y="4"/>
                </a:cubicBezTo>
                <a:cubicBezTo>
                  <a:pt x="693" y="2"/>
                  <a:pt x="691" y="0"/>
                  <a:pt x="689" y="0"/>
                </a:cubicBezTo>
                <a:moveTo>
                  <a:pt x="709" y="0"/>
                </a:moveTo>
                <a:cubicBezTo>
                  <a:pt x="702" y="0"/>
                  <a:pt x="702" y="0"/>
                  <a:pt x="702" y="0"/>
                </a:cubicBezTo>
                <a:cubicBezTo>
                  <a:pt x="700" y="0"/>
                  <a:pt x="698" y="2"/>
                  <a:pt x="698" y="4"/>
                </a:cubicBezTo>
                <a:cubicBezTo>
                  <a:pt x="698" y="6"/>
                  <a:pt x="700" y="8"/>
                  <a:pt x="702" y="8"/>
                </a:cubicBezTo>
                <a:cubicBezTo>
                  <a:pt x="709" y="8"/>
                  <a:pt x="709" y="8"/>
                  <a:pt x="709" y="8"/>
                </a:cubicBezTo>
                <a:cubicBezTo>
                  <a:pt x="711" y="8"/>
                  <a:pt x="713" y="6"/>
                  <a:pt x="713" y="4"/>
                </a:cubicBezTo>
                <a:cubicBezTo>
                  <a:pt x="713" y="2"/>
                  <a:pt x="711" y="0"/>
                  <a:pt x="709" y="0"/>
                </a:cubicBezTo>
                <a:moveTo>
                  <a:pt x="729" y="0"/>
                </a:moveTo>
                <a:cubicBezTo>
                  <a:pt x="722" y="0"/>
                  <a:pt x="722" y="0"/>
                  <a:pt x="722" y="0"/>
                </a:cubicBezTo>
                <a:cubicBezTo>
                  <a:pt x="720" y="0"/>
                  <a:pt x="718" y="2"/>
                  <a:pt x="718" y="4"/>
                </a:cubicBezTo>
                <a:cubicBezTo>
                  <a:pt x="718" y="6"/>
                  <a:pt x="720" y="8"/>
                  <a:pt x="722" y="8"/>
                </a:cubicBezTo>
                <a:cubicBezTo>
                  <a:pt x="729" y="8"/>
                  <a:pt x="729" y="8"/>
                  <a:pt x="729" y="8"/>
                </a:cubicBezTo>
                <a:cubicBezTo>
                  <a:pt x="731" y="8"/>
                  <a:pt x="733" y="6"/>
                  <a:pt x="733" y="4"/>
                </a:cubicBezTo>
                <a:cubicBezTo>
                  <a:pt x="733" y="2"/>
                  <a:pt x="731" y="0"/>
                  <a:pt x="729" y="0"/>
                </a:cubicBezTo>
                <a:moveTo>
                  <a:pt x="749" y="0"/>
                </a:moveTo>
                <a:cubicBezTo>
                  <a:pt x="742" y="0"/>
                  <a:pt x="742" y="0"/>
                  <a:pt x="742" y="0"/>
                </a:cubicBezTo>
                <a:cubicBezTo>
                  <a:pt x="740" y="0"/>
                  <a:pt x="738" y="2"/>
                  <a:pt x="738" y="4"/>
                </a:cubicBezTo>
                <a:cubicBezTo>
                  <a:pt x="738" y="6"/>
                  <a:pt x="740" y="8"/>
                  <a:pt x="742" y="8"/>
                </a:cubicBezTo>
                <a:cubicBezTo>
                  <a:pt x="749" y="8"/>
                  <a:pt x="749" y="8"/>
                  <a:pt x="749" y="8"/>
                </a:cubicBezTo>
                <a:cubicBezTo>
                  <a:pt x="751" y="8"/>
                  <a:pt x="752" y="6"/>
                  <a:pt x="752" y="4"/>
                </a:cubicBezTo>
                <a:cubicBezTo>
                  <a:pt x="752" y="2"/>
                  <a:pt x="751" y="0"/>
                  <a:pt x="749" y="0"/>
                </a:cubicBezTo>
                <a:moveTo>
                  <a:pt x="769" y="0"/>
                </a:moveTo>
                <a:cubicBezTo>
                  <a:pt x="762" y="0"/>
                  <a:pt x="762" y="0"/>
                  <a:pt x="762" y="0"/>
                </a:cubicBezTo>
                <a:cubicBezTo>
                  <a:pt x="760" y="0"/>
                  <a:pt x="758" y="2"/>
                  <a:pt x="758" y="4"/>
                </a:cubicBezTo>
                <a:cubicBezTo>
                  <a:pt x="758" y="6"/>
                  <a:pt x="760" y="8"/>
                  <a:pt x="762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71" y="8"/>
                  <a:pt x="772" y="6"/>
                  <a:pt x="772" y="4"/>
                </a:cubicBezTo>
                <a:cubicBezTo>
                  <a:pt x="772" y="2"/>
                  <a:pt x="771" y="0"/>
                  <a:pt x="769" y="0"/>
                </a:cubicBezTo>
                <a:moveTo>
                  <a:pt x="789" y="0"/>
                </a:moveTo>
                <a:cubicBezTo>
                  <a:pt x="782" y="0"/>
                  <a:pt x="782" y="0"/>
                  <a:pt x="782" y="0"/>
                </a:cubicBezTo>
                <a:cubicBezTo>
                  <a:pt x="780" y="0"/>
                  <a:pt x="778" y="2"/>
                  <a:pt x="778" y="4"/>
                </a:cubicBezTo>
                <a:cubicBezTo>
                  <a:pt x="778" y="6"/>
                  <a:pt x="780" y="8"/>
                  <a:pt x="782" y="8"/>
                </a:cubicBezTo>
                <a:cubicBezTo>
                  <a:pt x="789" y="8"/>
                  <a:pt x="789" y="8"/>
                  <a:pt x="789" y="8"/>
                </a:cubicBezTo>
                <a:cubicBezTo>
                  <a:pt x="791" y="8"/>
                  <a:pt x="792" y="6"/>
                  <a:pt x="792" y="4"/>
                </a:cubicBezTo>
                <a:cubicBezTo>
                  <a:pt x="792" y="2"/>
                  <a:pt x="791" y="0"/>
                  <a:pt x="789" y="0"/>
                </a:cubicBezTo>
                <a:moveTo>
                  <a:pt x="808" y="0"/>
                </a:moveTo>
                <a:cubicBezTo>
                  <a:pt x="802" y="0"/>
                  <a:pt x="802" y="0"/>
                  <a:pt x="802" y="0"/>
                </a:cubicBezTo>
                <a:cubicBezTo>
                  <a:pt x="800" y="0"/>
                  <a:pt x="798" y="2"/>
                  <a:pt x="798" y="4"/>
                </a:cubicBezTo>
                <a:cubicBezTo>
                  <a:pt x="798" y="6"/>
                  <a:pt x="800" y="8"/>
                  <a:pt x="802" y="8"/>
                </a:cubicBezTo>
                <a:cubicBezTo>
                  <a:pt x="808" y="8"/>
                  <a:pt x="808" y="8"/>
                  <a:pt x="808" y="8"/>
                </a:cubicBezTo>
                <a:cubicBezTo>
                  <a:pt x="811" y="8"/>
                  <a:pt x="812" y="6"/>
                  <a:pt x="812" y="4"/>
                </a:cubicBezTo>
                <a:cubicBezTo>
                  <a:pt x="812" y="2"/>
                  <a:pt x="811" y="0"/>
                  <a:pt x="808" y="0"/>
                </a:cubicBezTo>
                <a:moveTo>
                  <a:pt x="828" y="0"/>
                </a:moveTo>
                <a:cubicBezTo>
                  <a:pt x="822" y="0"/>
                  <a:pt x="822" y="0"/>
                  <a:pt x="822" y="0"/>
                </a:cubicBezTo>
                <a:cubicBezTo>
                  <a:pt x="820" y="0"/>
                  <a:pt x="818" y="2"/>
                  <a:pt x="818" y="4"/>
                </a:cubicBezTo>
                <a:cubicBezTo>
                  <a:pt x="818" y="6"/>
                  <a:pt x="820" y="8"/>
                  <a:pt x="822" y="8"/>
                </a:cubicBezTo>
                <a:cubicBezTo>
                  <a:pt x="828" y="8"/>
                  <a:pt x="828" y="8"/>
                  <a:pt x="828" y="8"/>
                </a:cubicBezTo>
                <a:cubicBezTo>
                  <a:pt x="831" y="8"/>
                  <a:pt x="832" y="6"/>
                  <a:pt x="832" y="4"/>
                </a:cubicBezTo>
                <a:cubicBezTo>
                  <a:pt x="832" y="2"/>
                  <a:pt x="831" y="0"/>
                  <a:pt x="828" y="0"/>
                </a:cubicBezTo>
                <a:moveTo>
                  <a:pt x="848" y="0"/>
                </a:moveTo>
                <a:cubicBezTo>
                  <a:pt x="842" y="0"/>
                  <a:pt x="842" y="0"/>
                  <a:pt x="842" y="0"/>
                </a:cubicBezTo>
                <a:cubicBezTo>
                  <a:pt x="840" y="0"/>
                  <a:pt x="838" y="2"/>
                  <a:pt x="838" y="4"/>
                </a:cubicBezTo>
                <a:cubicBezTo>
                  <a:pt x="838" y="6"/>
                  <a:pt x="840" y="8"/>
                  <a:pt x="842" y="8"/>
                </a:cubicBezTo>
                <a:cubicBezTo>
                  <a:pt x="848" y="8"/>
                  <a:pt x="848" y="8"/>
                  <a:pt x="848" y="8"/>
                </a:cubicBezTo>
                <a:cubicBezTo>
                  <a:pt x="850" y="8"/>
                  <a:pt x="852" y="6"/>
                  <a:pt x="852" y="4"/>
                </a:cubicBezTo>
                <a:cubicBezTo>
                  <a:pt x="852" y="2"/>
                  <a:pt x="850" y="0"/>
                  <a:pt x="848" y="0"/>
                </a:cubicBezTo>
                <a:moveTo>
                  <a:pt x="868" y="0"/>
                </a:moveTo>
                <a:cubicBezTo>
                  <a:pt x="862" y="0"/>
                  <a:pt x="862" y="0"/>
                  <a:pt x="862" y="0"/>
                </a:cubicBezTo>
                <a:cubicBezTo>
                  <a:pt x="860" y="0"/>
                  <a:pt x="858" y="2"/>
                  <a:pt x="858" y="4"/>
                </a:cubicBezTo>
                <a:cubicBezTo>
                  <a:pt x="858" y="6"/>
                  <a:pt x="860" y="8"/>
                  <a:pt x="862" y="8"/>
                </a:cubicBezTo>
                <a:cubicBezTo>
                  <a:pt x="868" y="8"/>
                  <a:pt x="868" y="8"/>
                  <a:pt x="868" y="8"/>
                </a:cubicBezTo>
                <a:cubicBezTo>
                  <a:pt x="870" y="8"/>
                  <a:pt x="872" y="6"/>
                  <a:pt x="872" y="4"/>
                </a:cubicBezTo>
                <a:cubicBezTo>
                  <a:pt x="872" y="2"/>
                  <a:pt x="870" y="0"/>
                  <a:pt x="868" y="0"/>
                </a:cubicBezTo>
              </a:path>
            </a:pathLst>
          </a:custGeom>
          <a:solidFill>
            <a:srgbClr val="EDDE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29"/>
          <p:cNvSpPr>
            <a:spLocks noChangeArrowheads="1"/>
          </p:cNvSpPr>
          <p:nvPr userDrawn="1"/>
        </p:nvSpPr>
        <p:spPr bwMode="auto">
          <a:xfrm>
            <a:off x="350888" y="2463266"/>
            <a:ext cx="2238212" cy="27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30"/>
          <p:cNvSpPr>
            <a:spLocks noEditPoints="1"/>
          </p:cNvSpPr>
          <p:nvPr userDrawn="1"/>
        </p:nvSpPr>
        <p:spPr bwMode="auto">
          <a:xfrm>
            <a:off x="111099" y="3058290"/>
            <a:ext cx="2720954" cy="1551068"/>
          </a:xfrm>
          <a:custGeom>
            <a:avLst/>
            <a:gdLst/>
            <a:ahLst/>
            <a:cxnLst>
              <a:cxn ang="0">
                <a:pos x="796" y="0"/>
              </a:cxn>
              <a:cxn ang="0">
                <a:pos x="796" y="11"/>
              </a:cxn>
              <a:cxn ang="0">
                <a:pos x="868" y="249"/>
              </a:cxn>
              <a:cxn ang="0">
                <a:pos x="796" y="487"/>
              </a:cxn>
              <a:cxn ang="0">
                <a:pos x="796" y="498"/>
              </a:cxn>
              <a:cxn ang="0">
                <a:pos x="874" y="249"/>
              </a:cxn>
              <a:cxn ang="0">
                <a:pos x="796" y="0"/>
              </a:cxn>
              <a:cxn ang="0">
                <a:pos x="77" y="0"/>
              </a:cxn>
              <a:cxn ang="0">
                <a:pos x="0" y="249"/>
              </a:cxn>
              <a:cxn ang="0">
                <a:pos x="77" y="498"/>
              </a:cxn>
              <a:cxn ang="0">
                <a:pos x="77" y="487"/>
              </a:cxn>
              <a:cxn ang="0">
                <a:pos x="6" y="249"/>
              </a:cxn>
              <a:cxn ang="0">
                <a:pos x="77" y="11"/>
              </a:cxn>
              <a:cxn ang="0">
                <a:pos x="77" y="0"/>
              </a:cxn>
            </a:cxnLst>
            <a:rect l="0" t="0" r="r" b="b"/>
            <a:pathLst>
              <a:path w="874" h="498">
                <a:moveTo>
                  <a:pt x="796" y="0"/>
                </a:moveTo>
                <a:cubicBezTo>
                  <a:pt x="796" y="11"/>
                  <a:pt x="796" y="11"/>
                  <a:pt x="796" y="11"/>
                </a:cubicBezTo>
                <a:cubicBezTo>
                  <a:pt x="841" y="79"/>
                  <a:pt x="868" y="161"/>
                  <a:pt x="868" y="249"/>
                </a:cubicBezTo>
                <a:cubicBezTo>
                  <a:pt x="868" y="337"/>
                  <a:pt x="841" y="419"/>
                  <a:pt x="796" y="487"/>
                </a:cubicBezTo>
                <a:cubicBezTo>
                  <a:pt x="796" y="498"/>
                  <a:pt x="796" y="498"/>
                  <a:pt x="796" y="498"/>
                </a:cubicBezTo>
                <a:cubicBezTo>
                  <a:pt x="845" y="427"/>
                  <a:pt x="874" y="342"/>
                  <a:pt x="874" y="249"/>
                </a:cubicBezTo>
                <a:cubicBezTo>
                  <a:pt x="874" y="157"/>
                  <a:pt x="845" y="71"/>
                  <a:pt x="796" y="0"/>
                </a:cubicBezTo>
                <a:moveTo>
                  <a:pt x="77" y="0"/>
                </a:moveTo>
                <a:cubicBezTo>
                  <a:pt x="28" y="71"/>
                  <a:pt x="0" y="157"/>
                  <a:pt x="0" y="249"/>
                </a:cubicBezTo>
                <a:cubicBezTo>
                  <a:pt x="0" y="342"/>
                  <a:pt x="28" y="427"/>
                  <a:pt x="77" y="498"/>
                </a:cubicBezTo>
                <a:cubicBezTo>
                  <a:pt x="77" y="487"/>
                  <a:pt x="77" y="487"/>
                  <a:pt x="77" y="487"/>
                </a:cubicBezTo>
                <a:cubicBezTo>
                  <a:pt x="32" y="419"/>
                  <a:pt x="6" y="337"/>
                  <a:pt x="6" y="249"/>
                </a:cubicBezTo>
                <a:cubicBezTo>
                  <a:pt x="6" y="161"/>
                  <a:pt x="32" y="79"/>
                  <a:pt x="77" y="11"/>
                </a:cubicBezTo>
                <a:cubicBezTo>
                  <a:pt x="77" y="0"/>
                  <a:pt x="77" y="0"/>
                  <a:pt x="77" y="0"/>
                </a:cubicBezTo>
              </a:path>
            </a:pathLst>
          </a:custGeom>
          <a:solidFill>
            <a:srgbClr val="F6E8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31"/>
          <p:cNvSpPr>
            <a:spLocks noEditPoints="1"/>
          </p:cNvSpPr>
          <p:nvPr userDrawn="1"/>
        </p:nvSpPr>
        <p:spPr bwMode="auto">
          <a:xfrm>
            <a:off x="350888" y="2472752"/>
            <a:ext cx="2238212" cy="2722143"/>
          </a:xfrm>
          <a:custGeom>
            <a:avLst/>
            <a:gdLst/>
            <a:ahLst/>
            <a:cxnLst>
              <a:cxn ang="0">
                <a:pos x="719" y="675"/>
              </a:cxn>
              <a:cxn ang="0">
                <a:pos x="699" y="703"/>
              </a:cxn>
              <a:cxn ang="0">
                <a:pos x="698" y="704"/>
              </a:cxn>
              <a:cxn ang="0">
                <a:pos x="698" y="705"/>
              </a:cxn>
              <a:cxn ang="0">
                <a:pos x="701" y="705"/>
              </a:cxn>
              <a:cxn ang="0">
                <a:pos x="698" y="705"/>
              </a:cxn>
              <a:cxn ang="0">
                <a:pos x="698" y="852"/>
              </a:cxn>
              <a:cxn ang="0">
                <a:pos x="476" y="852"/>
              </a:cxn>
              <a:cxn ang="0">
                <a:pos x="476" y="853"/>
              </a:cxn>
              <a:cxn ang="0">
                <a:pos x="360" y="868"/>
              </a:cxn>
              <a:cxn ang="0">
                <a:pos x="244" y="853"/>
              </a:cxn>
              <a:cxn ang="0">
                <a:pos x="243" y="852"/>
              </a:cxn>
              <a:cxn ang="0">
                <a:pos x="21" y="852"/>
              </a:cxn>
              <a:cxn ang="0">
                <a:pos x="21" y="704"/>
              </a:cxn>
              <a:cxn ang="0">
                <a:pos x="21" y="703"/>
              </a:cxn>
              <a:cxn ang="0">
                <a:pos x="0" y="675"/>
              </a:cxn>
              <a:cxn ang="0">
                <a:pos x="0" y="686"/>
              </a:cxn>
              <a:cxn ang="0">
                <a:pos x="15" y="706"/>
              </a:cxn>
              <a:cxn ang="0">
                <a:pos x="15" y="858"/>
              </a:cxn>
              <a:cxn ang="0">
                <a:pos x="243" y="858"/>
              </a:cxn>
              <a:cxn ang="0">
                <a:pos x="360" y="874"/>
              </a:cxn>
              <a:cxn ang="0">
                <a:pos x="477" y="858"/>
              </a:cxn>
              <a:cxn ang="0">
                <a:pos x="704" y="858"/>
              </a:cxn>
              <a:cxn ang="0">
                <a:pos x="704" y="706"/>
              </a:cxn>
              <a:cxn ang="0">
                <a:pos x="719" y="686"/>
              </a:cxn>
              <a:cxn ang="0">
                <a:pos x="719" y="675"/>
              </a:cxn>
              <a:cxn ang="0">
                <a:pos x="360" y="0"/>
              </a:cxn>
              <a:cxn ang="0">
                <a:pos x="242" y="16"/>
              </a:cxn>
              <a:cxn ang="0">
                <a:pos x="15" y="16"/>
              </a:cxn>
              <a:cxn ang="0">
                <a:pos x="15" y="168"/>
              </a:cxn>
              <a:cxn ang="0">
                <a:pos x="0" y="188"/>
              </a:cxn>
              <a:cxn ang="0">
                <a:pos x="0" y="199"/>
              </a:cxn>
              <a:cxn ang="0">
                <a:pos x="21" y="171"/>
              </a:cxn>
              <a:cxn ang="0">
                <a:pos x="21" y="170"/>
              </a:cxn>
              <a:cxn ang="0">
                <a:pos x="21" y="22"/>
              </a:cxn>
              <a:cxn ang="0">
                <a:pos x="243" y="22"/>
              </a:cxn>
              <a:cxn ang="0">
                <a:pos x="244" y="22"/>
              </a:cxn>
              <a:cxn ang="0">
                <a:pos x="360" y="6"/>
              </a:cxn>
              <a:cxn ang="0">
                <a:pos x="476" y="22"/>
              </a:cxn>
              <a:cxn ang="0">
                <a:pos x="476" y="22"/>
              </a:cxn>
              <a:cxn ang="0">
                <a:pos x="698" y="22"/>
              </a:cxn>
              <a:cxn ang="0">
                <a:pos x="698" y="170"/>
              </a:cxn>
              <a:cxn ang="0">
                <a:pos x="699" y="171"/>
              </a:cxn>
              <a:cxn ang="0">
                <a:pos x="719" y="199"/>
              </a:cxn>
              <a:cxn ang="0">
                <a:pos x="719" y="188"/>
              </a:cxn>
              <a:cxn ang="0">
                <a:pos x="704" y="168"/>
              </a:cxn>
              <a:cxn ang="0">
                <a:pos x="704" y="16"/>
              </a:cxn>
              <a:cxn ang="0">
                <a:pos x="477" y="16"/>
              </a:cxn>
              <a:cxn ang="0">
                <a:pos x="360" y="0"/>
              </a:cxn>
            </a:cxnLst>
            <a:rect l="0" t="0" r="r" b="b"/>
            <a:pathLst>
              <a:path w="719" h="874">
                <a:moveTo>
                  <a:pt x="719" y="675"/>
                </a:moveTo>
                <a:cubicBezTo>
                  <a:pt x="713" y="685"/>
                  <a:pt x="706" y="694"/>
                  <a:pt x="699" y="703"/>
                </a:cubicBezTo>
                <a:cubicBezTo>
                  <a:pt x="698" y="704"/>
                  <a:pt x="698" y="704"/>
                  <a:pt x="698" y="704"/>
                </a:cubicBezTo>
                <a:cubicBezTo>
                  <a:pt x="698" y="705"/>
                  <a:pt x="698" y="705"/>
                  <a:pt x="698" y="705"/>
                </a:cubicBezTo>
                <a:cubicBezTo>
                  <a:pt x="701" y="705"/>
                  <a:pt x="701" y="705"/>
                  <a:pt x="701" y="705"/>
                </a:cubicBezTo>
                <a:cubicBezTo>
                  <a:pt x="698" y="705"/>
                  <a:pt x="698" y="705"/>
                  <a:pt x="698" y="705"/>
                </a:cubicBezTo>
                <a:cubicBezTo>
                  <a:pt x="698" y="852"/>
                  <a:pt x="698" y="852"/>
                  <a:pt x="698" y="852"/>
                </a:cubicBezTo>
                <a:cubicBezTo>
                  <a:pt x="476" y="852"/>
                  <a:pt x="476" y="852"/>
                  <a:pt x="476" y="852"/>
                </a:cubicBezTo>
                <a:cubicBezTo>
                  <a:pt x="476" y="853"/>
                  <a:pt x="476" y="853"/>
                  <a:pt x="476" y="853"/>
                </a:cubicBezTo>
                <a:cubicBezTo>
                  <a:pt x="439" y="863"/>
                  <a:pt x="400" y="868"/>
                  <a:pt x="360" y="868"/>
                </a:cubicBezTo>
                <a:cubicBezTo>
                  <a:pt x="320" y="868"/>
                  <a:pt x="281" y="863"/>
                  <a:pt x="244" y="853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1" y="852"/>
                  <a:pt x="21" y="852"/>
                  <a:pt x="21" y="852"/>
                </a:cubicBezTo>
                <a:cubicBezTo>
                  <a:pt x="21" y="704"/>
                  <a:pt x="21" y="704"/>
                  <a:pt x="21" y="704"/>
                </a:cubicBezTo>
                <a:cubicBezTo>
                  <a:pt x="21" y="703"/>
                  <a:pt x="21" y="703"/>
                  <a:pt x="21" y="703"/>
                </a:cubicBezTo>
                <a:cubicBezTo>
                  <a:pt x="13" y="694"/>
                  <a:pt x="7" y="685"/>
                  <a:pt x="0" y="675"/>
                </a:cubicBezTo>
                <a:cubicBezTo>
                  <a:pt x="0" y="686"/>
                  <a:pt x="0" y="686"/>
                  <a:pt x="0" y="686"/>
                </a:cubicBezTo>
                <a:cubicBezTo>
                  <a:pt x="5" y="693"/>
                  <a:pt x="10" y="700"/>
                  <a:pt x="15" y="706"/>
                </a:cubicBezTo>
                <a:cubicBezTo>
                  <a:pt x="15" y="858"/>
                  <a:pt x="15" y="858"/>
                  <a:pt x="15" y="858"/>
                </a:cubicBezTo>
                <a:cubicBezTo>
                  <a:pt x="243" y="858"/>
                  <a:pt x="243" y="858"/>
                  <a:pt x="243" y="858"/>
                </a:cubicBezTo>
                <a:cubicBezTo>
                  <a:pt x="280" y="869"/>
                  <a:pt x="319" y="874"/>
                  <a:pt x="360" y="874"/>
                </a:cubicBezTo>
                <a:cubicBezTo>
                  <a:pt x="400" y="874"/>
                  <a:pt x="440" y="869"/>
                  <a:pt x="477" y="858"/>
                </a:cubicBezTo>
                <a:cubicBezTo>
                  <a:pt x="704" y="858"/>
                  <a:pt x="704" y="858"/>
                  <a:pt x="704" y="858"/>
                </a:cubicBezTo>
                <a:cubicBezTo>
                  <a:pt x="704" y="706"/>
                  <a:pt x="704" y="706"/>
                  <a:pt x="704" y="706"/>
                </a:cubicBezTo>
                <a:cubicBezTo>
                  <a:pt x="709" y="700"/>
                  <a:pt x="714" y="693"/>
                  <a:pt x="719" y="686"/>
                </a:cubicBezTo>
                <a:cubicBezTo>
                  <a:pt x="719" y="675"/>
                  <a:pt x="719" y="675"/>
                  <a:pt x="719" y="675"/>
                </a:cubicBezTo>
                <a:moveTo>
                  <a:pt x="360" y="0"/>
                </a:moveTo>
                <a:cubicBezTo>
                  <a:pt x="319" y="0"/>
                  <a:pt x="280" y="6"/>
                  <a:pt x="242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8"/>
                  <a:pt x="15" y="168"/>
                  <a:pt x="15" y="168"/>
                </a:cubicBezTo>
                <a:cubicBezTo>
                  <a:pt x="10" y="175"/>
                  <a:pt x="5" y="181"/>
                  <a:pt x="0" y="188"/>
                </a:cubicBezTo>
                <a:cubicBezTo>
                  <a:pt x="0" y="199"/>
                  <a:pt x="0" y="199"/>
                  <a:pt x="0" y="199"/>
                </a:cubicBezTo>
                <a:cubicBezTo>
                  <a:pt x="7" y="189"/>
                  <a:pt x="13" y="180"/>
                  <a:pt x="21" y="171"/>
                </a:cubicBezTo>
                <a:cubicBezTo>
                  <a:pt x="21" y="170"/>
                  <a:pt x="21" y="170"/>
                  <a:pt x="21" y="170"/>
                </a:cubicBezTo>
                <a:cubicBezTo>
                  <a:pt x="21" y="22"/>
                  <a:pt x="21" y="22"/>
                  <a:pt x="21" y="22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81" y="11"/>
                  <a:pt x="320" y="6"/>
                  <a:pt x="360" y="6"/>
                </a:cubicBezTo>
                <a:cubicBezTo>
                  <a:pt x="400" y="6"/>
                  <a:pt x="439" y="11"/>
                  <a:pt x="476" y="22"/>
                </a:cubicBezTo>
                <a:cubicBezTo>
                  <a:pt x="476" y="22"/>
                  <a:pt x="476" y="22"/>
                  <a:pt x="476" y="22"/>
                </a:cubicBezTo>
                <a:cubicBezTo>
                  <a:pt x="698" y="22"/>
                  <a:pt x="698" y="22"/>
                  <a:pt x="698" y="22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9" y="171"/>
                  <a:pt x="699" y="171"/>
                  <a:pt x="699" y="171"/>
                </a:cubicBezTo>
                <a:cubicBezTo>
                  <a:pt x="706" y="180"/>
                  <a:pt x="713" y="189"/>
                  <a:pt x="719" y="199"/>
                </a:cubicBezTo>
                <a:cubicBezTo>
                  <a:pt x="719" y="188"/>
                  <a:pt x="719" y="188"/>
                  <a:pt x="719" y="188"/>
                </a:cubicBezTo>
                <a:cubicBezTo>
                  <a:pt x="714" y="181"/>
                  <a:pt x="709" y="175"/>
                  <a:pt x="704" y="168"/>
                </a:cubicBezTo>
                <a:cubicBezTo>
                  <a:pt x="704" y="16"/>
                  <a:pt x="704" y="16"/>
                  <a:pt x="704" y="16"/>
                </a:cubicBezTo>
                <a:cubicBezTo>
                  <a:pt x="477" y="16"/>
                  <a:pt x="477" y="16"/>
                  <a:pt x="477" y="16"/>
                </a:cubicBezTo>
                <a:cubicBezTo>
                  <a:pt x="440" y="6"/>
                  <a:pt x="400" y="0"/>
                  <a:pt x="360" y="0"/>
                </a:cubicBezTo>
              </a:path>
            </a:pathLst>
          </a:custGeom>
          <a:solidFill>
            <a:srgbClr val="F6E8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35"/>
          <p:cNvSpPr>
            <a:spLocks/>
          </p:cNvSpPr>
          <p:nvPr userDrawn="1"/>
        </p:nvSpPr>
        <p:spPr bwMode="auto">
          <a:xfrm>
            <a:off x="2325309" y="2048411"/>
            <a:ext cx="36891" cy="3742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5"/>
              </a:cxn>
              <a:cxn ang="0">
                <a:pos x="10" y="12"/>
              </a:cxn>
              <a:cxn ang="0">
                <a:pos x="11" y="11"/>
              </a:cxn>
              <a:cxn ang="0">
                <a:pos x="0" y="0"/>
              </a:cxn>
            </a:cxnLst>
            <a:rect l="0" t="0" r="r" b="b"/>
            <a:pathLst>
              <a:path w="12" h="12">
                <a:moveTo>
                  <a:pt x="0" y="0"/>
                </a:moveTo>
                <a:cubicBezTo>
                  <a:pt x="0" y="0"/>
                  <a:pt x="0" y="1"/>
                  <a:pt x="3" y="5"/>
                </a:cubicBezTo>
                <a:cubicBezTo>
                  <a:pt x="4" y="8"/>
                  <a:pt x="8" y="12"/>
                  <a:pt x="10" y="12"/>
                </a:cubicBezTo>
                <a:cubicBezTo>
                  <a:pt x="11" y="12"/>
                  <a:pt x="11" y="12"/>
                  <a:pt x="11" y="11"/>
                </a:cubicBezTo>
                <a:cubicBezTo>
                  <a:pt x="12" y="9"/>
                  <a:pt x="5" y="3"/>
                  <a:pt x="0" y="0"/>
                </a:cubicBezTo>
              </a:path>
            </a:pathLst>
          </a:custGeom>
          <a:solidFill>
            <a:srgbClr val="AFCE6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36"/>
          <p:cNvSpPr>
            <a:spLocks/>
          </p:cNvSpPr>
          <p:nvPr userDrawn="1"/>
        </p:nvSpPr>
        <p:spPr bwMode="auto">
          <a:xfrm>
            <a:off x="2306336" y="2048411"/>
            <a:ext cx="15810" cy="3742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4"/>
              </a:cxn>
              <a:cxn ang="0">
                <a:pos x="2" y="12"/>
              </a:cxn>
              <a:cxn ang="0">
                <a:pos x="3" y="12"/>
              </a:cxn>
              <a:cxn ang="0">
                <a:pos x="3" y="0"/>
              </a:cxn>
            </a:cxnLst>
            <a:rect l="0" t="0" r="r" b="b"/>
            <a:pathLst>
              <a:path w="5" h="12">
                <a:moveTo>
                  <a:pt x="3" y="0"/>
                </a:moveTo>
                <a:cubicBezTo>
                  <a:pt x="3" y="0"/>
                  <a:pt x="2" y="1"/>
                  <a:pt x="1" y="4"/>
                </a:cubicBezTo>
                <a:cubicBezTo>
                  <a:pt x="0" y="7"/>
                  <a:pt x="0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5" y="11"/>
                  <a:pt x="4" y="4"/>
                  <a:pt x="3" y="0"/>
                </a:cubicBezTo>
              </a:path>
            </a:pathLst>
          </a:custGeom>
          <a:solidFill>
            <a:srgbClr val="AFCE6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41"/>
          <p:cNvSpPr>
            <a:spLocks/>
          </p:cNvSpPr>
          <p:nvPr userDrawn="1"/>
        </p:nvSpPr>
        <p:spPr bwMode="auto">
          <a:xfrm>
            <a:off x="793290" y="2048411"/>
            <a:ext cx="37418" cy="3742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" y="11"/>
              </a:cxn>
              <a:cxn ang="0">
                <a:pos x="2" y="12"/>
              </a:cxn>
              <a:cxn ang="0">
                <a:pos x="10" y="5"/>
              </a:cxn>
              <a:cxn ang="0">
                <a:pos x="12" y="0"/>
              </a:cxn>
            </a:cxnLst>
            <a:rect l="0" t="0" r="r" b="b"/>
            <a:pathLst>
              <a:path w="12" h="12">
                <a:moveTo>
                  <a:pt x="12" y="0"/>
                </a:moveTo>
                <a:cubicBezTo>
                  <a:pt x="8" y="3"/>
                  <a:pt x="0" y="9"/>
                  <a:pt x="1" y="11"/>
                </a:cubicBezTo>
                <a:cubicBezTo>
                  <a:pt x="1" y="12"/>
                  <a:pt x="2" y="12"/>
                  <a:pt x="2" y="12"/>
                </a:cubicBezTo>
                <a:cubicBezTo>
                  <a:pt x="4" y="12"/>
                  <a:pt x="8" y="8"/>
                  <a:pt x="10" y="5"/>
                </a:cubicBezTo>
                <a:cubicBezTo>
                  <a:pt x="12" y="1"/>
                  <a:pt x="12" y="0"/>
                  <a:pt x="12" y="0"/>
                </a:cubicBezTo>
              </a:path>
            </a:pathLst>
          </a:custGeom>
          <a:solidFill>
            <a:srgbClr val="AFCE6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242"/>
          <p:cNvSpPr>
            <a:spLocks/>
          </p:cNvSpPr>
          <p:nvPr userDrawn="1"/>
        </p:nvSpPr>
        <p:spPr bwMode="auto">
          <a:xfrm>
            <a:off x="833870" y="2048411"/>
            <a:ext cx="15283" cy="3742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2"/>
              </a:cxn>
              <a:cxn ang="0">
                <a:pos x="3" y="12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5" h="12">
                <a:moveTo>
                  <a:pt x="2" y="0"/>
                </a:moveTo>
                <a:cubicBezTo>
                  <a:pt x="1" y="4"/>
                  <a:pt x="0" y="11"/>
                  <a:pt x="2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7"/>
                  <a:pt x="4" y="4"/>
                </a:cubicBezTo>
                <a:cubicBezTo>
                  <a:pt x="3" y="1"/>
                  <a:pt x="2" y="0"/>
                  <a:pt x="2" y="0"/>
                </a:cubicBezTo>
              </a:path>
            </a:pathLst>
          </a:custGeom>
          <a:solidFill>
            <a:srgbClr val="AFCE6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47"/>
          <p:cNvSpPr>
            <a:spLocks/>
          </p:cNvSpPr>
          <p:nvPr userDrawn="1"/>
        </p:nvSpPr>
        <p:spPr bwMode="auto">
          <a:xfrm>
            <a:off x="861802" y="1600200"/>
            <a:ext cx="1438211" cy="473806"/>
          </a:xfrm>
          <a:custGeom>
            <a:avLst/>
            <a:gdLst/>
            <a:ahLst/>
            <a:cxnLst>
              <a:cxn ang="0">
                <a:pos x="462" y="123"/>
              </a:cxn>
              <a:cxn ang="0">
                <a:pos x="433" y="152"/>
              </a:cxn>
              <a:cxn ang="0">
                <a:pos x="29" y="152"/>
              </a:cxn>
              <a:cxn ang="0">
                <a:pos x="0" y="123"/>
              </a:cxn>
              <a:cxn ang="0">
                <a:pos x="0" y="29"/>
              </a:cxn>
              <a:cxn ang="0">
                <a:pos x="29" y="0"/>
              </a:cxn>
              <a:cxn ang="0">
                <a:pos x="433" y="0"/>
              </a:cxn>
              <a:cxn ang="0">
                <a:pos x="462" y="29"/>
              </a:cxn>
              <a:cxn ang="0">
                <a:pos x="462" y="123"/>
              </a:cxn>
            </a:cxnLst>
            <a:rect l="0" t="0" r="r" b="b"/>
            <a:pathLst>
              <a:path w="462" h="152">
                <a:moveTo>
                  <a:pt x="462" y="123"/>
                </a:moveTo>
                <a:cubicBezTo>
                  <a:pt x="462" y="139"/>
                  <a:pt x="449" y="152"/>
                  <a:pt x="433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13" y="152"/>
                  <a:pt x="0" y="139"/>
                  <a:pt x="0" y="12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49" y="0"/>
                  <a:pt x="462" y="13"/>
                  <a:pt x="462" y="29"/>
                </a:cubicBezTo>
                <a:lnTo>
                  <a:pt x="462" y="1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48"/>
          <p:cNvSpPr>
            <a:spLocks noEditPoints="1"/>
          </p:cNvSpPr>
          <p:nvPr userDrawn="1"/>
        </p:nvSpPr>
        <p:spPr bwMode="auto">
          <a:xfrm>
            <a:off x="870722" y="1619250"/>
            <a:ext cx="1407644" cy="439021"/>
          </a:xfrm>
          <a:custGeom>
            <a:avLst/>
            <a:gdLst/>
            <a:ahLst/>
            <a:cxnLst>
              <a:cxn ang="0">
                <a:pos x="452" y="108"/>
              </a:cxn>
              <a:cxn ang="0">
                <a:pos x="448" y="80"/>
              </a:cxn>
              <a:cxn ang="0">
                <a:pos x="452" y="68"/>
              </a:cxn>
              <a:cxn ang="0">
                <a:pos x="448" y="48"/>
              </a:cxn>
              <a:cxn ang="0">
                <a:pos x="450" y="30"/>
              </a:cxn>
              <a:cxn ang="0">
                <a:pos x="446" y="15"/>
              </a:cxn>
              <a:cxn ang="0">
                <a:pos x="432" y="6"/>
              </a:cxn>
              <a:cxn ang="0">
                <a:pos x="413" y="4"/>
              </a:cxn>
              <a:cxn ang="0">
                <a:pos x="395" y="2"/>
              </a:cxn>
              <a:cxn ang="0">
                <a:pos x="379" y="2"/>
              </a:cxn>
              <a:cxn ang="0">
                <a:pos x="361" y="4"/>
              </a:cxn>
              <a:cxn ang="0">
                <a:pos x="341" y="0"/>
              </a:cxn>
              <a:cxn ang="0">
                <a:pos x="313" y="4"/>
              </a:cxn>
              <a:cxn ang="0">
                <a:pos x="301" y="0"/>
              </a:cxn>
              <a:cxn ang="0">
                <a:pos x="281" y="4"/>
              </a:cxn>
              <a:cxn ang="0">
                <a:pos x="263" y="2"/>
              </a:cxn>
              <a:cxn ang="0">
                <a:pos x="247" y="2"/>
              </a:cxn>
              <a:cxn ang="0">
                <a:pos x="229" y="4"/>
              </a:cxn>
              <a:cxn ang="0">
                <a:pos x="209" y="0"/>
              </a:cxn>
              <a:cxn ang="0">
                <a:pos x="181" y="4"/>
              </a:cxn>
              <a:cxn ang="0">
                <a:pos x="169" y="0"/>
              </a:cxn>
              <a:cxn ang="0">
                <a:pos x="149" y="4"/>
              </a:cxn>
              <a:cxn ang="0">
                <a:pos x="131" y="2"/>
              </a:cxn>
              <a:cxn ang="0">
                <a:pos x="115" y="2"/>
              </a:cxn>
              <a:cxn ang="0">
                <a:pos x="97" y="4"/>
              </a:cxn>
              <a:cxn ang="0">
                <a:pos x="77" y="0"/>
              </a:cxn>
              <a:cxn ang="0">
                <a:pos x="49" y="4"/>
              </a:cxn>
              <a:cxn ang="0">
                <a:pos x="37" y="0"/>
              </a:cxn>
              <a:cxn ang="0">
                <a:pos x="25" y="4"/>
              </a:cxn>
              <a:cxn ang="0">
                <a:pos x="6" y="11"/>
              </a:cxn>
              <a:cxn ang="0">
                <a:pos x="4" y="39"/>
              </a:cxn>
              <a:cxn ang="0">
                <a:pos x="0" y="51"/>
              </a:cxn>
              <a:cxn ang="0">
                <a:pos x="4" y="71"/>
              </a:cxn>
              <a:cxn ang="0">
                <a:pos x="2" y="89"/>
              </a:cxn>
              <a:cxn ang="0">
                <a:pos x="2" y="105"/>
              </a:cxn>
              <a:cxn ang="0">
                <a:pos x="5" y="122"/>
              </a:cxn>
              <a:cxn ang="0">
                <a:pos x="16" y="139"/>
              </a:cxn>
              <a:cxn ang="0">
                <a:pos x="45" y="137"/>
              </a:cxn>
              <a:cxn ang="0">
                <a:pos x="57" y="141"/>
              </a:cxn>
              <a:cxn ang="0">
                <a:pos x="77" y="137"/>
              </a:cxn>
              <a:cxn ang="0">
                <a:pos x="95" y="139"/>
              </a:cxn>
              <a:cxn ang="0">
                <a:pos x="111" y="139"/>
              </a:cxn>
              <a:cxn ang="0">
                <a:pos x="129" y="137"/>
              </a:cxn>
              <a:cxn ang="0">
                <a:pos x="149" y="141"/>
              </a:cxn>
              <a:cxn ang="0">
                <a:pos x="177" y="137"/>
              </a:cxn>
              <a:cxn ang="0">
                <a:pos x="189" y="141"/>
              </a:cxn>
              <a:cxn ang="0">
                <a:pos x="209" y="137"/>
              </a:cxn>
              <a:cxn ang="0">
                <a:pos x="227" y="139"/>
              </a:cxn>
              <a:cxn ang="0">
                <a:pos x="243" y="139"/>
              </a:cxn>
              <a:cxn ang="0">
                <a:pos x="261" y="137"/>
              </a:cxn>
              <a:cxn ang="0">
                <a:pos x="281" y="141"/>
              </a:cxn>
              <a:cxn ang="0">
                <a:pos x="309" y="137"/>
              </a:cxn>
              <a:cxn ang="0">
                <a:pos x="321" y="141"/>
              </a:cxn>
              <a:cxn ang="0">
                <a:pos x="341" y="137"/>
              </a:cxn>
              <a:cxn ang="0">
                <a:pos x="359" y="139"/>
              </a:cxn>
              <a:cxn ang="0">
                <a:pos x="375" y="139"/>
              </a:cxn>
              <a:cxn ang="0">
                <a:pos x="393" y="137"/>
              </a:cxn>
              <a:cxn ang="0">
                <a:pos x="413" y="141"/>
              </a:cxn>
              <a:cxn ang="0">
                <a:pos x="438" y="132"/>
              </a:cxn>
              <a:cxn ang="0">
                <a:pos x="449" y="126"/>
              </a:cxn>
            </a:cxnLst>
            <a:rect l="0" t="0" r="r" b="b"/>
            <a:pathLst>
              <a:path w="452" h="141">
                <a:moveTo>
                  <a:pt x="448" y="113"/>
                </a:moveTo>
                <a:cubicBezTo>
                  <a:pt x="448" y="114"/>
                  <a:pt x="448" y="116"/>
                  <a:pt x="448" y="117"/>
                </a:cubicBezTo>
                <a:cubicBezTo>
                  <a:pt x="447" y="118"/>
                  <a:pt x="448" y="119"/>
                  <a:pt x="449" y="119"/>
                </a:cubicBezTo>
                <a:cubicBezTo>
                  <a:pt x="450" y="119"/>
                  <a:pt x="451" y="119"/>
                  <a:pt x="451" y="117"/>
                </a:cubicBezTo>
                <a:cubicBezTo>
                  <a:pt x="452" y="116"/>
                  <a:pt x="452" y="115"/>
                  <a:pt x="452" y="113"/>
                </a:cubicBezTo>
                <a:cubicBezTo>
                  <a:pt x="452" y="112"/>
                  <a:pt x="451" y="111"/>
                  <a:pt x="450" y="111"/>
                </a:cubicBezTo>
                <a:cubicBezTo>
                  <a:pt x="449" y="111"/>
                  <a:pt x="448" y="112"/>
                  <a:pt x="448" y="113"/>
                </a:cubicBezTo>
                <a:close/>
                <a:moveTo>
                  <a:pt x="448" y="104"/>
                </a:moveTo>
                <a:cubicBezTo>
                  <a:pt x="448" y="108"/>
                  <a:pt x="448" y="108"/>
                  <a:pt x="448" y="108"/>
                </a:cubicBezTo>
                <a:cubicBezTo>
                  <a:pt x="448" y="109"/>
                  <a:pt x="449" y="110"/>
                  <a:pt x="450" y="110"/>
                </a:cubicBezTo>
                <a:cubicBezTo>
                  <a:pt x="451" y="110"/>
                  <a:pt x="452" y="109"/>
                  <a:pt x="452" y="108"/>
                </a:cubicBezTo>
                <a:cubicBezTo>
                  <a:pt x="452" y="104"/>
                  <a:pt x="452" y="104"/>
                  <a:pt x="452" y="104"/>
                </a:cubicBezTo>
                <a:cubicBezTo>
                  <a:pt x="452" y="103"/>
                  <a:pt x="451" y="102"/>
                  <a:pt x="450" y="102"/>
                </a:cubicBezTo>
                <a:cubicBezTo>
                  <a:pt x="449" y="102"/>
                  <a:pt x="448" y="103"/>
                  <a:pt x="448" y="104"/>
                </a:cubicBezTo>
                <a:close/>
                <a:moveTo>
                  <a:pt x="448" y="92"/>
                </a:moveTo>
                <a:cubicBezTo>
                  <a:pt x="448" y="96"/>
                  <a:pt x="448" y="96"/>
                  <a:pt x="448" y="96"/>
                </a:cubicBezTo>
                <a:cubicBezTo>
                  <a:pt x="448" y="97"/>
                  <a:pt x="449" y="98"/>
                  <a:pt x="450" y="98"/>
                </a:cubicBezTo>
                <a:cubicBezTo>
                  <a:pt x="451" y="98"/>
                  <a:pt x="452" y="97"/>
                  <a:pt x="452" y="96"/>
                </a:cubicBezTo>
                <a:cubicBezTo>
                  <a:pt x="452" y="92"/>
                  <a:pt x="452" y="92"/>
                  <a:pt x="452" y="92"/>
                </a:cubicBezTo>
                <a:cubicBezTo>
                  <a:pt x="452" y="91"/>
                  <a:pt x="451" y="90"/>
                  <a:pt x="450" y="90"/>
                </a:cubicBezTo>
                <a:cubicBezTo>
                  <a:pt x="449" y="90"/>
                  <a:pt x="448" y="91"/>
                  <a:pt x="448" y="92"/>
                </a:cubicBezTo>
                <a:close/>
                <a:moveTo>
                  <a:pt x="448" y="80"/>
                </a:moveTo>
                <a:cubicBezTo>
                  <a:pt x="448" y="84"/>
                  <a:pt x="448" y="84"/>
                  <a:pt x="448" y="84"/>
                </a:cubicBezTo>
                <a:cubicBezTo>
                  <a:pt x="448" y="85"/>
                  <a:pt x="449" y="86"/>
                  <a:pt x="450" y="86"/>
                </a:cubicBezTo>
                <a:cubicBezTo>
                  <a:pt x="451" y="86"/>
                  <a:pt x="452" y="85"/>
                  <a:pt x="452" y="84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2" y="79"/>
                  <a:pt x="451" y="78"/>
                  <a:pt x="450" y="78"/>
                </a:cubicBezTo>
                <a:cubicBezTo>
                  <a:pt x="449" y="78"/>
                  <a:pt x="448" y="79"/>
                  <a:pt x="448" y="80"/>
                </a:cubicBezTo>
                <a:close/>
                <a:moveTo>
                  <a:pt x="448" y="68"/>
                </a:moveTo>
                <a:cubicBezTo>
                  <a:pt x="448" y="72"/>
                  <a:pt x="448" y="72"/>
                  <a:pt x="448" y="72"/>
                </a:cubicBezTo>
                <a:cubicBezTo>
                  <a:pt x="448" y="73"/>
                  <a:pt x="449" y="74"/>
                  <a:pt x="450" y="74"/>
                </a:cubicBezTo>
                <a:cubicBezTo>
                  <a:pt x="451" y="74"/>
                  <a:pt x="452" y="73"/>
                  <a:pt x="452" y="72"/>
                </a:cubicBezTo>
                <a:cubicBezTo>
                  <a:pt x="452" y="68"/>
                  <a:pt x="452" y="68"/>
                  <a:pt x="452" y="68"/>
                </a:cubicBezTo>
                <a:cubicBezTo>
                  <a:pt x="452" y="67"/>
                  <a:pt x="451" y="66"/>
                  <a:pt x="450" y="66"/>
                </a:cubicBezTo>
                <a:cubicBezTo>
                  <a:pt x="449" y="66"/>
                  <a:pt x="448" y="67"/>
                  <a:pt x="448" y="68"/>
                </a:cubicBezTo>
                <a:close/>
                <a:moveTo>
                  <a:pt x="448" y="56"/>
                </a:moveTo>
                <a:cubicBezTo>
                  <a:pt x="448" y="60"/>
                  <a:pt x="448" y="60"/>
                  <a:pt x="448" y="60"/>
                </a:cubicBezTo>
                <a:cubicBezTo>
                  <a:pt x="448" y="61"/>
                  <a:pt x="449" y="62"/>
                  <a:pt x="450" y="62"/>
                </a:cubicBezTo>
                <a:cubicBezTo>
                  <a:pt x="451" y="62"/>
                  <a:pt x="452" y="61"/>
                  <a:pt x="452" y="60"/>
                </a:cubicBezTo>
                <a:cubicBezTo>
                  <a:pt x="452" y="56"/>
                  <a:pt x="452" y="56"/>
                  <a:pt x="452" y="56"/>
                </a:cubicBezTo>
                <a:cubicBezTo>
                  <a:pt x="452" y="55"/>
                  <a:pt x="451" y="54"/>
                  <a:pt x="450" y="54"/>
                </a:cubicBezTo>
                <a:cubicBezTo>
                  <a:pt x="449" y="54"/>
                  <a:pt x="448" y="55"/>
                  <a:pt x="448" y="56"/>
                </a:cubicBezTo>
                <a:close/>
                <a:moveTo>
                  <a:pt x="448" y="44"/>
                </a:moveTo>
                <a:cubicBezTo>
                  <a:pt x="448" y="48"/>
                  <a:pt x="448" y="48"/>
                  <a:pt x="448" y="48"/>
                </a:cubicBezTo>
                <a:cubicBezTo>
                  <a:pt x="448" y="49"/>
                  <a:pt x="449" y="50"/>
                  <a:pt x="450" y="50"/>
                </a:cubicBezTo>
                <a:cubicBezTo>
                  <a:pt x="451" y="50"/>
                  <a:pt x="452" y="49"/>
                  <a:pt x="452" y="48"/>
                </a:cubicBezTo>
                <a:cubicBezTo>
                  <a:pt x="452" y="44"/>
                  <a:pt x="452" y="44"/>
                  <a:pt x="452" y="44"/>
                </a:cubicBezTo>
                <a:cubicBezTo>
                  <a:pt x="452" y="43"/>
                  <a:pt x="451" y="42"/>
                  <a:pt x="450" y="42"/>
                </a:cubicBezTo>
                <a:cubicBezTo>
                  <a:pt x="449" y="42"/>
                  <a:pt x="448" y="43"/>
                  <a:pt x="448" y="44"/>
                </a:cubicBezTo>
                <a:close/>
                <a:moveTo>
                  <a:pt x="448" y="32"/>
                </a:moveTo>
                <a:cubicBezTo>
                  <a:pt x="448" y="36"/>
                  <a:pt x="448" y="36"/>
                  <a:pt x="448" y="36"/>
                </a:cubicBezTo>
                <a:cubicBezTo>
                  <a:pt x="448" y="37"/>
                  <a:pt x="449" y="38"/>
                  <a:pt x="450" y="38"/>
                </a:cubicBezTo>
                <a:cubicBezTo>
                  <a:pt x="451" y="38"/>
                  <a:pt x="452" y="37"/>
                  <a:pt x="452" y="36"/>
                </a:cubicBezTo>
                <a:cubicBezTo>
                  <a:pt x="452" y="32"/>
                  <a:pt x="452" y="32"/>
                  <a:pt x="452" y="32"/>
                </a:cubicBezTo>
                <a:cubicBezTo>
                  <a:pt x="452" y="31"/>
                  <a:pt x="451" y="30"/>
                  <a:pt x="450" y="30"/>
                </a:cubicBezTo>
                <a:cubicBezTo>
                  <a:pt x="449" y="30"/>
                  <a:pt x="448" y="31"/>
                  <a:pt x="448" y="32"/>
                </a:cubicBezTo>
                <a:close/>
                <a:moveTo>
                  <a:pt x="447" y="21"/>
                </a:moveTo>
                <a:cubicBezTo>
                  <a:pt x="447" y="22"/>
                  <a:pt x="447" y="23"/>
                  <a:pt x="448" y="24"/>
                </a:cubicBezTo>
                <a:cubicBezTo>
                  <a:pt x="448" y="26"/>
                  <a:pt x="449" y="26"/>
                  <a:pt x="450" y="26"/>
                </a:cubicBezTo>
                <a:cubicBezTo>
                  <a:pt x="451" y="26"/>
                  <a:pt x="452" y="25"/>
                  <a:pt x="451" y="24"/>
                </a:cubicBezTo>
                <a:cubicBezTo>
                  <a:pt x="451" y="22"/>
                  <a:pt x="451" y="21"/>
                  <a:pt x="450" y="20"/>
                </a:cubicBezTo>
                <a:cubicBezTo>
                  <a:pt x="450" y="19"/>
                  <a:pt x="449" y="18"/>
                  <a:pt x="448" y="18"/>
                </a:cubicBezTo>
                <a:cubicBezTo>
                  <a:pt x="447" y="19"/>
                  <a:pt x="446" y="20"/>
                  <a:pt x="447" y="21"/>
                </a:cubicBezTo>
                <a:close/>
                <a:moveTo>
                  <a:pt x="441" y="12"/>
                </a:moveTo>
                <a:cubicBezTo>
                  <a:pt x="442" y="12"/>
                  <a:pt x="443" y="13"/>
                  <a:pt x="443" y="14"/>
                </a:cubicBezTo>
                <a:cubicBezTo>
                  <a:pt x="444" y="15"/>
                  <a:pt x="445" y="15"/>
                  <a:pt x="446" y="15"/>
                </a:cubicBezTo>
                <a:cubicBezTo>
                  <a:pt x="447" y="14"/>
                  <a:pt x="447" y="13"/>
                  <a:pt x="447" y="12"/>
                </a:cubicBezTo>
                <a:cubicBezTo>
                  <a:pt x="446" y="11"/>
                  <a:pt x="445" y="10"/>
                  <a:pt x="444" y="9"/>
                </a:cubicBezTo>
                <a:cubicBezTo>
                  <a:pt x="443" y="8"/>
                  <a:pt x="442" y="8"/>
                  <a:pt x="441" y="9"/>
                </a:cubicBezTo>
                <a:cubicBezTo>
                  <a:pt x="440" y="9"/>
                  <a:pt x="440" y="11"/>
                  <a:pt x="441" y="12"/>
                </a:cubicBezTo>
                <a:close/>
                <a:moveTo>
                  <a:pt x="432" y="6"/>
                </a:moveTo>
                <a:cubicBezTo>
                  <a:pt x="433" y="6"/>
                  <a:pt x="434" y="7"/>
                  <a:pt x="435" y="7"/>
                </a:cubicBezTo>
                <a:cubicBezTo>
                  <a:pt x="436" y="8"/>
                  <a:pt x="437" y="7"/>
                  <a:pt x="438" y="6"/>
                </a:cubicBezTo>
                <a:cubicBezTo>
                  <a:pt x="438" y="5"/>
                  <a:pt x="438" y="4"/>
                  <a:pt x="437" y="4"/>
                </a:cubicBezTo>
                <a:cubicBezTo>
                  <a:pt x="436" y="3"/>
                  <a:pt x="434" y="2"/>
                  <a:pt x="433" y="2"/>
                </a:cubicBezTo>
                <a:cubicBezTo>
                  <a:pt x="432" y="1"/>
                  <a:pt x="431" y="2"/>
                  <a:pt x="431" y="3"/>
                </a:cubicBezTo>
                <a:cubicBezTo>
                  <a:pt x="430" y="4"/>
                  <a:pt x="431" y="5"/>
                  <a:pt x="432" y="6"/>
                </a:cubicBezTo>
                <a:close/>
                <a:moveTo>
                  <a:pt x="421" y="4"/>
                </a:moveTo>
                <a:cubicBezTo>
                  <a:pt x="424" y="4"/>
                  <a:pt x="424" y="4"/>
                  <a:pt x="424" y="4"/>
                </a:cubicBezTo>
                <a:cubicBezTo>
                  <a:pt x="425" y="4"/>
                  <a:pt x="425" y="4"/>
                  <a:pt x="425" y="4"/>
                </a:cubicBezTo>
                <a:cubicBezTo>
                  <a:pt x="426" y="4"/>
                  <a:pt x="427" y="3"/>
                  <a:pt x="427" y="2"/>
                </a:cubicBezTo>
                <a:cubicBezTo>
                  <a:pt x="427" y="1"/>
                  <a:pt x="426" y="0"/>
                  <a:pt x="425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21" y="0"/>
                  <a:pt x="421" y="0"/>
                  <a:pt x="421" y="0"/>
                </a:cubicBezTo>
                <a:cubicBezTo>
                  <a:pt x="419" y="0"/>
                  <a:pt x="419" y="1"/>
                  <a:pt x="419" y="2"/>
                </a:cubicBezTo>
                <a:cubicBezTo>
                  <a:pt x="419" y="3"/>
                  <a:pt x="419" y="4"/>
                  <a:pt x="421" y="4"/>
                </a:cubicBezTo>
                <a:close/>
                <a:moveTo>
                  <a:pt x="409" y="4"/>
                </a:moveTo>
                <a:cubicBezTo>
                  <a:pt x="413" y="4"/>
                  <a:pt x="413" y="4"/>
                  <a:pt x="413" y="4"/>
                </a:cubicBezTo>
                <a:cubicBezTo>
                  <a:pt x="414" y="4"/>
                  <a:pt x="415" y="3"/>
                  <a:pt x="415" y="2"/>
                </a:cubicBezTo>
                <a:cubicBezTo>
                  <a:pt x="415" y="1"/>
                  <a:pt x="414" y="0"/>
                  <a:pt x="413" y="0"/>
                </a:cubicBezTo>
                <a:cubicBezTo>
                  <a:pt x="409" y="0"/>
                  <a:pt x="409" y="0"/>
                  <a:pt x="409" y="0"/>
                </a:cubicBezTo>
                <a:cubicBezTo>
                  <a:pt x="407" y="0"/>
                  <a:pt x="407" y="1"/>
                  <a:pt x="407" y="2"/>
                </a:cubicBezTo>
                <a:cubicBezTo>
                  <a:pt x="407" y="3"/>
                  <a:pt x="407" y="4"/>
                  <a:pt x="409" y="4"/>
                </a:cubicBezTo>
                <a:close/>
                <a:moveTo>
                  <a:pt x="397" y="4"/>
                </a:moveTo>
                <a:cubicBezTo>
                  <a:pt x="401" y="4"/>
                  <a:pt x="401" y="4"/>
                  <a:pt x="401" y="4"/>
                </a:cubicBezTo>
                <a:cubicBezTo>
                  <a:pt x="402" y="4"/>
                  <a:pt x="403" y="3"/>
                  <a:pt x="403" y="2"/>
                </a:cubicBezTo>
                <a:cubicBezTo>
                  <a:pt x="403" y="1"/>
                  <a:pt x="402" y="0"/>
                  <a:pt x="401" y="0"/>
                </a:cubicBezTo>
                <a:cubicBezTo>
                  <a:pt x="397" y="0"/>
                  <a:pt x="397" y="0"/>
                  <a:pt x="397" y="0"/>
                </a:cubicBezTo>
                <a:cubicBezTo>
                  <a:pt x="395" y="0"/>
                  <a:pt x="395" y="1"/>
                  <a:pt x="395" y="2"/>
                </a:cubicBezTo>
                <a:cubicBezTo>
                  <a:pt x="395" y="3"/>
                  <a:pt x="395" y="4"/>
                  <a:pt x="397" y="4"/>
                </a:cubicBezTo>
                <a:close/>
                <a:moveTo>
                  <a:pt x="385" y="4"/>
                </a:moveTo>
                <a:cubicBezTo>
                  <a:pt x="389" y="4"/>
                  <a:pt x="389" y="4"/>
                  <a:pt x="389" y="4"/>
                </a:cubicBezTo>
                <a:cubicBezTo>
                  <a:pt x="390" y="4"/>
                  <a:pt x="391" y="3"/>
                  <a:pt x="391" y="2"/>
                </a:cubicBezTo>
                <a:cubicBezTo>
                  <a:pt x="391" y="1"/>
                  <a:pt x="390" y="0"/>
                  <a:pt x="389" y="0"/>
                </a:cubicBezTo>
                <a:cubicBezTo>
                  <a:pt x="385" y="0"/>
                  <a:pt x="385" y="0"/>
                  <a:pt x="385" y="0"/>
                </a:cubicBezTo>
                <a:cubicBezTo>
                  <a:pt x="383" y="0"/>
                  <a:pt x="383" y="1"/>
                  <a:pt x="383" y="2"/>
                </a:cubicBezTo>
                <a:cubicBezTo>
                  <a:pt x="383" y="3"/>
                  <a:pt x="383" y="4"/>
                  <a:pt x="385" y="4"/>
                </a:cubicBezTo>
                <a:close/>
                <a:moveTo>
                  <a:pt x="373" y="4"/>
                </a:moveTo>
                <a:cubicBezTo>
                  <a:pt x="377" y="4"/>
                  <a:pt x="377" y="4"/>
                  <a:pt x="377" y="4"/>
                </a:cubicBezTo>
                <a:cubicBezTo>
                  <a:pt x="378" y="4"/>
                  <a:pt x="379" y="3"/>
                  <a:pt x="379" y="2"/>
                </a:cubicBezTo>
                <a:cubicBezTo>
                  <a:pt x="379" y="1"/>
                  <a:pt x="378" y="0"/>
                  <a:pt x="377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71" y="0"/>
                  <a:pt x="371" y="1"/>
                  <a:pt x="371" y="2"/>
                </a:cubicBezTo>
                <a:cubicBezTo>
                  <a:pt x="371" y="3"/>
                  <a:pt x="371" y="4"/>
                  <a:pt x="373" y="4"/>
                </a:cubicBezTo>
                <a:close/>
                <a:moveTo>
                  <a:pt x="361" y="4"/>
                </a:moveTo>
                <a:cubicBezTo>
                  <a:pt x="365" y="4"/>
                  <a:pt x="365" y="4"/>
                  <a:pt x="365" y="4"/>
                </a:cubicBezTo>
                <a:cubicBezTo>
                  <a:pt x="366" y="4"/>
                  <a:pt x="367" y="3"/>
                  <a:pt x="367" y="2"/>
                </a:cubicBezTo>
                <a:cubicBezTo>
                  <a:pt x="367" y="1"/>
                  <a:pt x="366" y="0"/>
                  <a:pt x="365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9" y="0"/>
                  <a:pt x="359" y="1"/>
                  <a:pt x="359" y="2"/>
                </a:cubicBezTo>
                <a:cubicBezTo>
                  <a:pt x="359" y="3"/>
                  <a:pt x="359" y="4"/>
                  <a:pt x="361" y="4"/>
                </a:cubicBezTo>
                <a:close/>
                <a:moveTo>
                  <a:pt x="349" y="4"/>
                </a:moveTo>
                <a:cubicBezTo>
                  <a:pt x="353" y="4"/>
                  <a:pt x="353" y="4"/>
                  <a:pt x="353" y="4"/>
                </a:cubicBezTo>
                <a:cubicBezTo>
                  <a:pt x="354" y="4"/>
                  <a:pt x="355" y="3"/>
                  <a:pt x="355" y="2"/>
                </a:cubicBezTo>
                <a:cubicBezTo>
                  <a:pt x="355" y="1"/>
                  <a:pt x="354" y="0"/>
                  <a:pt x="353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7" y="0"/>
                  <a:pt x="347" y="1"/>
                  <a:pt x="347" y="2"/>
                </a:cubicBezTo>
                <a:cubicBezTo>
                  <a:pt x="347" y="3"/>
                  <a:pt x="347" y="4"/>
                  <a:pt x="349" y="4"/>
                </a:cubicBezTo>
                <a:close/>
                <a:moveTo>
                  <a:pt x="337" y="4"/>
                </a:moveTo>
                <a:cubicBezTo>
                  <a:pt x="341" y="4"/>
                  <a:pt x="341" y="4"/>
                  <a:pt x="341" y="4"/>
                </a:cubicBezTo>
                <a:cubicBezTo>
                  <a:pt x="342" y="4"/>
                  <a:pt x="343" y="3"/>
                  <a:pt x="343" y="2"/>
                </a:cubicBezTo>
                <a:cubicBezTo>
                  <a:pt x="343" y="1"/>
                  <a:pt x="342" y="0"/>
                  <a:pt x="341" y="0"/>
                </a:cubicBezTo>
                <a:cubicBezTo>
                  <a:pt x="337" y="0"/>
                  <a:pt x="337" y="0"/>
                  <a:pt x="337" y="0"/>
                </a:cubicBezTo>
                <a:cubicBezTo>
                  <a:pt x="335" y="0"/>
                  <a:pt x="335" y="1"/>
                  <a:pt x="335" y="2"/>
                </a:cubicBezTo>
                <a:cubicBezTo>
                  <a:pt x="335" y="3"/>
                  <a:pt x="335" y="4"/>
                  <a:pt x="337" y="4"/>
                </a:cubicBezTo>
                <a:close/>
                <a:moveTo>
                  <a:pt x="325" y="4"/>
                </a:moveTo>
                <a:cubicBezTo>
                  <a:pt x="329" y="4"/>
                  <a:pt x="329" y="4"/>
                  <a:pt x="329" y="4"/>
                </a:cubicBezTo>
                <a:cubicBezTo>
                  <a:pt x="330" y="4"/>
                  <a:pt x="331" y="3"/>
                  <a:pt x="331" y="2"/>
                </a:cubicBezTo>
                <a:cubicBezTo>
                  <a:pt x="331" y="1"/>
                  <a:pt x="330" y="0"/>
                  <a:pt x="329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323" y="0"/>
                  <a:pt x="323" y="1"/>
                  <a:pt x="323" y="2"/>
                </a:cubicBezTo>
                <a:cubicBezTo>
                  <a:pt x="323" y="3"/>
                  <a:pt x="323" y="4"/>
                  <a:pt x="325" y="4"/>
                </a:cubicBezTo>
                <a:close/>
                <a:moveTo>
                  <a:pt x="313" y="4"/>
                </a:moveTo>
                <a:cubicBezTo>
                  <a:pt x="317" y="4"/>
                  <a:pt x="317" y="4"/>
                  <a:pt x="317" y="4"/>
                </a:cubicBezTo>
                <a:cubicBezTo>
                  <a:pt x="318" y="4"/>
                  <a:pt x="319" y="3"/>
                  <a:pt x="319" y="2"/>
                </a:cubicBezTo>
                <a:cubicBezTo>
                  <a:pt x="319" y="1"/>
                  <a:pt x="318" y="0"/>
                  <a:pt x="317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11" y="0"/>
                  <a:pt x="311" y="1"/>
                  <a:pt x="311" y="2"/>
                </a:cubicBezTo>
                <a:cubicBezTo>
                  <a:pt x="311" y="3"/>
                  <a:pt x="311" y="4"/>
                  <a:pt x="313" y="4"/>
                </a:cubicBezTo>
                <a:close/>
                <a:moveTo>
                  <a:pt x="301" y="4"/>
                </a:moveTo>
                <a:cubicBezTo>
                  <a:pt x="305" y="4"/>
                  <a:pt x="305" y="4"/>
                  <a:pt x="305" y="4"/>
                </a:cubicBezTo>
                <a:cubicBezTo>
                  <a:pt x="306" y="4"/>
                  <a:pt x="307" y="3"/>
                  <a:pt x="307" y="2"/>
                </a:cubicBezTo>
                <a:cubicBezTo>
                  <a:pt x="307" y="1"/>
                  <a:pt x="306" y="0"/>
                  <a:pt x="305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299" y="0"/>
                  <a:pt x="299" y="1"/>
                  <a:pt x="299" y="2"/>
                </a:cubicBezTo>
                <a:cubicBezTo>
                  <a:pt x="299" y="3"/>
                  <a:pt x="299" y="4"/>
                  <a:pt x="301" y="4"/>
                </a:cubicBezTo>
                <a:close/>
                <a:moveTo>
                  <a:pt x="289" y="4"/>
                </a:moveTo>
                <a:cubicBezTo>
                  <a:pt x="293" y="4"/>
                  <a:pt x="293" y="4"/>
                  <a:pt x="293" y="4"/>
                </a:cubicBezTo>
                <a:cubicBezTo>
                  <a:pt x="294" y="4"/>
                  <a:pt x="295" y="3"/>
                  <a:pt x="295" y="2"/>
                </a:cubicBezTo>
                <a:cubicBezTo>
                  <a:pt x="295" y="1"/>
                  <a:pt x="294" y="0"/>
                  <a:pt x="293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7" y="0"/>
                  <a:pt x="287" y="1"/>
                  <a:pt x="287" y="2"/>
                </a:cubicBezTo>
                <a:cubicBezTo>
                  <a:pt x="287" y="3"/>
                  <a:pt x="287" y="4"/>
                  <a:pt x="289" y="4"/>
                </a:cubicBezTo>
                <a:close/>
                <a:moveTo>
                  <a:pt x="277" y="4"/>
                </a:moveTo>
                <a:cubicBezTo>
                  <a:pt x="281" y="4"/>
                  <a:pt x="281" y="4"/>
                  <a:pt x="281" y="4"/>
                </a:cubicBezTo>
                <a:cubicBezTo>
                  <a:pt x="282" y="4"/>
                  <a:pt x="283" y="3"/>
                  <a:pt x="283" y="2"/>
                </a:cubicBezTo>
                <a:cubicBezTo>
                  <a:pt x="283" y="1"/>
                  <a:pt x="282" y="0"/>
                  <a:pt x="281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75" y="0"/>
                  <a:pt x="275" y="1"/>
                  <a:pt x="275" y="2"/>
                </a:cubicBezTo>
                <a:cubicBezTo>
                  <a:pt x="275" y="3"/>
                  <a:pt x="275" y="4"/>
                  <a:pt x="277" y="4"/>
                </a:cubicBezTo>
                <a:close/>
                <a:moveTo>
                  <a:pt x="265" y="4"/>
                </a:moveTo>
                <a:cubicBezTo>
                  <a:pt x="269" y="4"/>
                  <a:pt x="269" y="4"/>
                  <a:pt x="269" y="4"/>
                </a:cubicBezTo>
                <a:cubicBezTo>
                  <a:pt x="270" y="4"/>
                  <a:pt x="271" y="3"/>
                  <a:pt x="271" y="2"/>
                </a:cubicBezTo>
                <a:cubicBezTo>
                  <a:pt x="271" y="1"/>
                  <a:pt x="270" y="0"/>
                  <a:pt x="269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63" y="0"/>
                  <a:pt x="263" y="1"/>
                  <a:pt x="263" y="2"/>
                </a:cubicBezTo>
                <a:cubicBezTo>
                  <a:pt x="263" y="3"/>
                  <a:pt x="263" y="4"/>
                  <a:pt x="265" y="4"/>
                </a:cubicBezTo>
                <a:close/>
                <a:moveTo>
                  <a:pt x="253" y="4"/>
                </a:moveTo>
                <a:cubicBezTo>
                  <a:pt x="257" y="4"/>
                  <a:pt x="257" y="4"/>
                  <a:pt x="257" y="4"/>
                </a:cubicBezTo>
                <a:cubicBezTo>
                  <a:pt x="258" y="4"/>
                  <a:pt x="259" y="3"/>
                  <a:pt x="259" y="2"/>
                </a:cubicBezTo>
                <a:cubicBezTo>
                  <a:pt x="259" y="1"/>
                  <a:pt x="258" y="0"/>
                  <a:pt x="257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1" y="0"/>
                  <a:pt x="251" y="1"/>
                  <a:pt x="251" y="2"/>
                </a:cubicBezTo>
                <a:cubicBezTo>
                  <a:pt x="251" y="3"/>
                  <a:pt x="251" y="4"/>
                  <a:pt x="253" y="4"/>
                </a:cubicBezTo>
                <a:close/>
                <a:moveTo>
                  <a:pt x="241" y="4"/>
                </a:moveTo>
                <a:cubicBezTo>
                  <a:pt x="245" y="4"/>
                  <a:pt x="245" y="4"/>
                  <a:pt x="245" y="4"/>
                </a:cubicBezTo>
                <a:cubicBezTo>
                  <a:pt x="246" y="4"/>
                  <a:pt x="247" y="3"/>
                  <a:pt x="247" y="2"/>
                </a:cubicBezTo>
                <a:cubicBezTo>
                  <a:pt x="247" y="1"/>
                  <a:pt x="246" y="0"/>
                  <a:pt x="245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39" y="0"/>
                  <a:pt x="239" y="1"/>
                  <a:pt x="239" y="2"/>
                </a:cubicBezTo>
                <a:cubicBezTo>
                  <a:pt x="239" y="3"/>
                  <a:pt x="239" y="4"/>
                  <a:pt x="241" y="4"/>
                </a:cubicBezTo>
                <a:close/>
                <a:moveTo>
                  <a:pt x="229" y="4"/>
                </a:moveTo>
                <a:cubicBezTo>
                  <a:pt x="233" y="4"/>
                  <a:pt x="233" y="4"/>
                  <a:pt x="233" y="4"/>
                </a:cubicBezTo>
                <a:cubicBezTo>
                  <a:pt x="234" y="4"/>
                  <a:pt x="235" y="3"/>
                  <a:pt x="235" y="2"/>
                </a:cubicBezTo>
                <a:cubicBezTo>
                  <a:pt x="235" y="1"/>
                  <a:pt x="234" y="0"/>
                  <a:pt x="233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7" y="0"/>
                  <a:pt x="227" y="1"/>
                  <a:pt x="227" y="2"/>
                </a:cubicBezTo>
                <a:cubicBezTo>
                  <a:pt x="227" y="3"/>
                  <a:pt x="227" y="4"/>
                  <a:pt x="229" y="4"/>
                </a:cubicBezTo>
                <a:close/>
                <a:moveTo>
                  <a:pt x="217" y="4"/>
                </a:moveTo>
                <a:cubicBezTo>
                  <a:pt x="221" y="4"/>
                  <a:pt x="221" y="4"/>
                  <a:pt x="221" y="4"/>
                </a:cubicBezTo>
                <a:cubicBezTo>
                  <a:pt x="222" y="4"/>
                  <a:pt x="223" y="3"/>
                  <a:pt x="223" y="2"/>
                </a:cubicBezTo>
                <a:cubicBezTo>
                  <a:pt x="223" y="1"/>
                  <a:pt x="222" y="0"/>
                  <a:pt x="221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5" y="0"/>
                  <a:pt x="215" y="1"/>
                  <a:pt x="215" y="2"/>
                </a:cubicBezTo>
                <a:cubicBezTo>
                  <a:pt x="215" y="3"/>
                  <a:pt x="215" y="4"/>
                  <a:pt x="217" y="4"/>
                </a:cubicBezTo>
                <a:close/>
                <a:moveTo>
                  <a:pt x="205" y="4"/>
                </a:moveTo>
                <a:cubicBezTo>
                  <a:pt x="209" y="4"/>
                  <a:pt x="209" y="4"/>
                  <a:pt x="209" y="4"/>
                </a:cubicBezTo>
                <a:cubicBezTo>
                  <a:pt x="210" y="4"/>
                  <a:pt x="211" y="3"/>
                  <a:pt x="211" y="2"/>
                </a:cubicBezTo>
                <a:cubicBezTo>
                  <a:pt x="211" y="1"/>
                  <a:pt x="210" y="0"/>
                  <a:pt x="209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3" y="0"/>
                  <a:pt x="203" y="1"/>
                  <a:pt x="203" y="2"/>
                </a:cubicBezTo>
                <a:cubicBezTo>
                  <a:pt x="203" y="3"/>
                  <a:pt x="203" y="4"/>
                  <a:pt x="205" y="4"/>
                </a:cubicBezTo>
                <a:close/>
                <a:moveTo>
                  <a:pt x="193" y="4"/>
                </a:moveTo>
                <a:cubicBezTo>
                  <a:pt x="197" y="4"/>
                  <a:pt x="197" y="4"/>
                  <a:pt x="197" y="4"/>
                </a:cubicBezTo>
                <a:cubicBezTo>
                  <a:pt x="198" y="4"/>
                  <a:pt x="199" y="3"/>
                  <a:pt x="199" y="2"/>
                </a:cubicBezTo>
                <a:cubicBezTo>
                  <a:pt x="199" y="1"/>
                  <a:pt x="198" y="0"/>
                  <a:pt x="197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91" y="0"/>
                  <a:pt x="191" y="1"/>
                  <a:pt x="191" y="2"/>
                </a:cubicBezTo>
                <a:cubicBezTo>
                  <a:pt x="191" y="3"/>
                  <a:pt x="191" y="4"/>
                  <a:pt x="193" y="4"/>
                </a:cubicBezTo>
                <a:close/>
                <a:moveTo>
                  <a:pt x="181" y="4"/>
                </a:moveTo>
                <a:cubicBezTo>
                  <a:pt x="185" y="4"/>
                  <a:pt x="185" y="4"/>
                  <a:pt x="185" y="4"/>
                </a:cubicBezTo>
                <a:cubicBezTo>
                  <a:pt x="186" y="4"/>
                  <a:pt x="187" y="3"/>
                  <a:pt x="187" y="2"/>
                </a:cubicBezTo>
                <a:cubicBezTo>
                  <a:pt x="187" y="1"/>
                  <a:pt x="186" y="0"/>
                  <a:pt x="185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79" y="0"/>
                  <a:pt x="179" y="1"/>
                  <a:pt x="179" y="2"/>
                </a:cubicBezTo>
                <a:cubicBezTo>
                  <a:pt x="179" y="3"/>
                  <a:pt x="179" y="4"/>
                  <a:pt x="181" y="4"/>
                </a:cubicBezTo>
                <a:close/>
                <a:moveTo>
                  <a:pt x="169" y="4"/>
                </a:moveTo>
                <a:cubicBezTo>
                  <a:pt x="173" y="4"/>
                  <a:pt x="173" y="4"/>
                  <a:pt x="173" y="4"/>
                </a:cubicBezTo>
                <a:cubicBezTo>
                  <a:pt x="174" y="4"/>
                  <a:pt x="175" y="3"/>
                  <a:pt x="175" y="2"/>
                </a:cubicBezTo>
                <a:cubicBezTo>
                  <a:pt x="175" y="1"/>
                  <a:pt x="174" y="0"/>
                  <a:pt x="17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1"/>
                  <a:pt x="167" y="2"/>
                </a:cubicBezTo>
                <a:cubicBezTo>
                  <a:pt x="167" y="3"/>
                  <a:pt x="167" y="4"/>
                  <a:pt x="169" y="4"/>
                </a:cubicBezTo>
                <a:close/>
                <a:moveTo>
                  <a:pt x="157" y="4"/>
                </a:moveTo>
                <a:cubicBezTo>
                  <a:pt x="161" y="4"/>
                  <a:pt x="161" y="4"/>
                  <a:pt x="161" y="4"/>
                </a:cubicBezTo>
                <a:cubicBezTo>
                  <a:pt x="162" y="4"/>
                  <a:pt x="163" y="3"/>
                  <a:pt x="163" y="2"/>
                </a:cubicBezTo>
                <a:cubicBezTo>
                  <a:pt x="163" y="1"/>
                  <a:pt x="162" y="0"/>
                  <a:pt x="161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5" y="0"/>
                  <a:pt x="155" y="1"/>
                  <a:pt x="155" y="2"/>
                </a:cubicBezTo>
                <a:cubicBezTo>
                  <a:pt x="155" y="3"/>
                  <a:pt x="155" y="4"/>
                  <a:pt x="157" y="4"/>
                </a:cubicBezTo>
                <a:close/>
                <a:moveTo>
                  <a:pt x="145" y="4"/>
                </a:moveTo>
                <a:cubicBezTo>
                  <a:pt x="149" y="4"/>
                  <a:pt x="149" y="4"/>
                  <a:pt x="149" y="4"/>
                </a:cubicBezTo>
                <a:cubicBezTo>
                  <a:pt x="150" y="4"/>
                  <a:pt x="151" y="3"/>
                  <a:pt x="151" y="2"/>
                </a:cubicBezTo>
                <a:cubicBezTo>
                  <a:pt x="151" y="1"/>
                  <a:pt x="150" y="0"/>
                  <a:pt x="149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3" y="0"/>
                  <a:pt x="143" y="1"/>
                  <a:pt x="143" y="2"/>
                </a:cubicBezTo>
                <a:cubicBezTo>
                  <a:pt x="143" y="3"/>
                  <a:pt x="143" y="4"/>
                  <a:pt x="145" y="4"/>
                </a:cubicBezTo>
                <a:close/>
                <a:moveTo>
                  <a:pt x="133" y="4"/>
                </a:moveTo>
                <a:cubicBezTo>
                  <a:pt x="137" y="4"/>
                  <a:pt x="137" y="4"/>
                  <a:pt x="137" y="4"/>
                </a:cubicBezTo>
                <a:cubicBezTo>
                  <a:pt x="138" y="4"/>
                  <a:pt x="139" y="3"/>
                  <a:pt x="139" y="2"/>
                </a:cubicBezTo>
                <a:cubicBezTo>
                  <a:pt x="139" y="1"/>
                  <a:pt x="138" y="0"/>
                  <a:pt x="137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1" y="0"/>
                  <a:pt x="131" y="1"/>
                  <a:pt x="131" y="2"/>
                </a:cubicBezTo>
                <a:cubicBezTo>
                  <a:pt x="131" y="3"/>
                  <a:pt x="131" y="4"/>
                  <a:pt x="133" y="4"/>
                </a:cubicBezTo>
                <a:close/>
                <a:moveTo>
                  <a:pt x="121" y="4"/>
                </a:moveTo>
                <a:cubicBezTo>
                  <a:pt x="125" y="4"/>
                  <a:pt x="125" y="4"/>
                  <a:pt x="125" y="4"/>
                </a:cubicBezTo>
                <a:cubicBezTo>
                  <a:pt x="126" y="4"/>
                  <a:pt x="127" y="3"/>
                  <a:pt x="127" y="2"/>
                </a:cubicBezTo>
                <a:cubicBezTo>
                  <a:pt x="127" y="1"/>
                  <a:pt x="126" y="0"/>
                  <a:pt x="125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19" y="0"/>
                  <a:pt x="119" y="1"/>
                  <a:pt x="119" y="2"/>
                </a:cubicBezTo>
                <a:cubicBezTo>
                  <a:pt x="119" y="3"/>
                  <a:pt x="119" y="4"/>
                  <a:pt x="121" y="4"/>
                </a:cubicBezTo>
                <a:close/>
                <a:moveTo>
                  <a:pt x="109" y="4"/>
                </a:moveTo>
                <a:cubicBezTo>
                  <a:pt x="113" y="4"/>
                  <a:pt x="113" y="4"/>
                  <a:pt x="113" y="4"/>
                </a:cubicBezTo>
                <a:cubicBezTo>
                  <a:pt x="114" y="4"/>
                  <a:pt x="115" y="3"/>
                  <a:pt x="115" y="2"/>
                </a:cubicBezTo>
                <a:cubicBezTo>
                  <a:pt x="115" y="1"/>
                  <a:pt x="114" y="0"/>
                  <a:pt x="113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1"/>
                  <a:pt x="107" y="2"/>
                </a:cubicBezTo>
                <a:cubicBezTo>
                  <a:pt x="107" y="3"/>
                  <a:pt x="107" y="4"/>
                  <a:pt x="109" y="4"/>
                </a:cubicBezTo>
                <a:close/>
                <a:moveTo>
                  <a:pt x="97" y="4"/>
                </a:moveTo>
                <a:cubicBezTo>
                  <a:pt x="101" y="4"/>
                  <a:pt x="101" y="4"/>
                  <a:pt x="101" y="4"/>
                </a:cubicBezTo>
                <a:cubicBezTo>
                  <a:pt x="102" y="4"/>
                  <a:pt x="103" y="3"/>
                  <a:pt x="103" y="2"/>
                </a:cubicBezTo>
                <a:cubicBezTo>
                  <a:pt x="103" y="1"/>
                  <a:pt x="102" y="0"/>
                  <a:pt x="10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5" y="0"/>
                  <a:pt x="95" y="1"/>
                  <a:pt x="95" y="2"/>
                </a:cubicBezTo>
                <a:cubicBezTo>
                  <a:pt x="95" y="3"/>
                  <a:pt x="95" y="4"/>
                  <a:pt x="97" y="4"/>
                </a:cubicBezTo>
                <a:close/>
                <a:moveTo>
                  <a:pt x="85" y="4"/>
                </a:moveTo>
                <a:cubicBezTo>
                  <a:pt x="89" y="4"/>
                  <a:pt x="89" y="4"/>
                  <a:pt x="89" y="4"/>
                </a:cubicBezTo>
                <a:cubicBezTo>
                  <a:pt x="90" y="4"/>
                  <a:pt x="91" y="3"/>
                  <a:pt x="91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3" y="0"/>
                  <a:pt x="83" y="1"/>
                  <a:pt x="83" y="2"/>
                </a:cubicBezTo>
                <a:cubicBezTo>
                  <a:pt x="83" y="3"/>
                  <a:pt x="83" y="4"/>
                  <a:pt x="85" y="4"/>
                </a:cubicBezTo>
                <a:close/>
                <a:moveTo>
                  <a:pt x="73" y="4"/>
                </a:moveTo>
                <a:cubicBezTo>
                  <a:pt x="77" y="4"/>
                  <a:pt x="77" y="4"/>
                  <a:pt x="77" y="4"/>
                </a:cubicBezTo>
                <a:cubicBezTo>
                  <a:pt x="78" y="4"/>
                  <a:pt x="79" y="3"/>
                  <a:pt x="79" y="2"/>
                </a:cubicBezTo>
                <a:cubicBezTo>
                  <a:pt x="79" y="1"/>
                  <a:pt x="78" y="0"/>
                  <a:pt x="7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1"/>
                  <a:pt x="71" y="2"/>
                </a:cubicBezTo>
                <a:cubicBezTo>
                  <a:pt x="71" y="3"/>
                  <a:pt x="71" y="4"/>
                  <a:pt x="73" y="4"/>
                </a:cubicBezTo>
                <a:close/>
                <a:moveTo>
                  <a:pt x="61" y="4"/>
                </a:moveTo>
                <a:cubicBezTo>
                  <a:pt x="65" y="4"/>
                  <a:pt x="65" y="4"/>
                  <a:pt x="65" y="4"/>
                </a:cubicBezTo>
                <a:cubicBezTo>
                  <a:pt x="66" y="4"/>
                  <a:pt x="67" y="3"/>
                  <a:pt x="67" y="2"/>
                </a:cubicBezTo>
                <a:cubicBezTo>
                  <a:pt x="67" y="1"/>
                  <a:pt x="66" y="0"/>
                  <a:pt x="6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0"/>
                  <a:pt x="59" y="1"/>
                  <a:pt x="59" y="2"/>
                </a:cubicBezTo>
                <a:cubicBezTo>
                  <a:pt x="59" y="3"/>
                  <a:pt x="59" y="4"/>
                  <a:pt x="61" y="4"/>
                </a:cubicBezTo>
                <a:close/>
                <a:moveTo>
                  <a:pt x="49" y="4"/>
                </a:moveTo>
                <a:cubicBezTo>
                  <a:pt x="53" y="4"/>
                  <a:pt x="53" y="4"/>
                  <a:pt x="53" y="4"/>
                </a:cubicBezTo>
                <a:cubicBezTo>
                  <a:pt x="54" y="4"/>
                  <a:pt x="55" y="3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7" y="1"/>
                  <a:pt x="47" y="2"/>
                </a:cubicBezTo>
                <a:cubicBezTo>
                  <a:pt x="47" y="3"/>
                  <a:pt x="47" y="4"/>
                  <a:pt x="49" y="4"/>
                </a:cubicBezTo>
                <a:close/>
                <a:moveTo>
                  <a:pt x="37" y="4"/>
                </a:moveTo>
                <a:cubicBezTo>
                  <a:pt x="41" y="4"/>
                  <a:pt x="41" y="4"/>
                  <a:pt x="41" y="4"/>
                </a:cubicBezTo>
                <a:cubicBezTo>
                  <a:pt x="42" y="4"/>
                  <a:pt x="43" y="3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1"/>
                  <a:pt x="35" y="2"/>
                </a:cubicBezTo>
                <a:cubicBezTo>
                  <a:pt x="35" y="3"/>
                  <a:pt x="35" y="4"/>
                  <a:pt x="37" y="4"/>
                </a:cubicBezTo>
                <a:close/>
                <a:moveTo>
                  <a:pt x="25" y="4"/>
                </a:moveTo>
                <a:cubicBezTo>
                  <a:pt x="26" y="4"/>
                  <a:pt x="27" y="4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1" y="3"/>
                  <a:pt x="31" y="2"/>
                </a:cubicBezTo>
                <a:cubicBezTo>
                  <a:pt x="31" y="1"/>
                  <a:pt x="30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5" y="0"/>
                  <a:pt x="24" y="1"/>
                </a:cubicBezTo>
                <a:cubicBezTo>
                  <a:pt x="23" y="1"/>
                  <a:pt x="22" y="2"/>
                  <a:pt x="23" y="3"/>
                </a:cubicBezTo>
                <a:cubicBezTo>
                  <a:pt x="23" y="4"/>
                  <a:pt x="24" y="5"/>
                  <a:pt x="25" y="4"/>
                </a:cubicBezTo>
                <a:close/>
                <a:moveTo>
                  <a:pt x="15" y="8"/>
                </a:moveTo>
                <a:cubicBezTo>
                  <a:pt x="16" y="8"/>
                  <a:pt x="17" y="7"/>
                  <a:pt x="18" y="7"/>
                </a:cubicBezTo>
                <a:cubicBezTo>
                  <a:pt x="19" y="6"/>
                  <a:pt x="19" y="5"/>
                  <a:pt x="19" y="4"/>
                </a:cubicBezTo>
                <a:cubicBezTo>
                  <a:pt x="18" y="3"/>
                  <a:pt x="17" y="2"/>
                  <a:pt x="16" y="3"/>
                </a:cubicBezTo>
                <a:cubicBezTo>
                  <a:pt x="15" y="3"/>
                  <a:pt x="14" y="4"/>
                  <a:pt x="12" y="5"/>
                </a:cubicBezTo>
                <a:cubicBezTo>
                  <a:pt x="11" y="6"/>
                  <a:pt x="11" y="7"/>
                  <a:pt x="12" y="8"/>
                </a:cubicBezTo>
                <a:cubicBezTo>
                  <a:pt x="12" y="9"/>
                  <a:pt x="14" y="9"/>
                  <a:pt x="15" y="8"/>
                </a:cubicBezTo>
                <a:close/>
                <a:moveTo>
                  <a:pt x="7" y="16"/>
                </a:moveTo>
                <a:cubicBezTo>
                  <a:pt x="8" y="15"/>
                  <a:pt x="8" y="14"/>
                  <a:pt x="9" y="13"/>
                </a:cubicBezTo>
                <a:cubicBezTo>
                  <a:pt x="10" y="12"/>
                  <a:pt x="10" y="11"/>
                  <a:pt x="9" y="10"/>
                </a:cubicBezTo>
                <a:cubicBezTo>
                  <a:pt x="8" y="10"/>
                  <a:pt x="7" y="10"/>
                  <a:pt x="6" y="11"/>
                </a:cubicBezTo>
                <a:cubicBezTo>
                  <a:pt x="5" y="12"/>
                  <a:pt x="4" y="13"/>
                  <a:pt x="4" y="14"/>
                </a:cubicBezTo>
                <a:cubicBezTo>
                  <a:pt x="3" y="15"/>
                  <a:pt x="3" y="17"/>
                  <a:pt x="4" y="17"/>
                </a:cubicBezTo>
                <a:cubicBezTo>
                  <a:pt x="5" y="18"/>
                  <a:pt x="6" y="17"/>
                  <a:pt x="7" y="16"/>
                </a:cubicBezTo>
                <a:close/>
                <a:moveTo>
                  <a:pt x="4" y="27"/>
                </a:moveTo>
                <a:cubicBezTo>
                  <a:pt x="4" y="26"/>
                  <a:pt x="4" y="24"/>
                  <a:pt x="4" y="23"/>
                </a:cubicBezTo>
                <a:cubicBezTo>
                  <a:pt x="5" y="22"/>
                  <a:pt x="4" y="21"/>
                  <a:pt x="3" y="21"/>
                </a:cubicBezTo>
                <a:cubicBezTo>
                  <a:pt x="2" y="21"/>
                  <a:pt x="1" y="21"/>
                  <a:pt x="1" y="22"/>
                </a:cubicBezTo>
                <a:cubicBezTo>
                  <a:pt x="0" y="24"/>
                  <a:pt x="0" y="25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3" y="29"/>
                  <a:pt x="4" y="28"/>
                  <a:pt x="4" y="27"/>
                </a:cubicBezTo>
                <a:close/>
                <a:moveTo>
                  <a:pt x="4" y="39"/>
                </a:moveTo>
                <a:cubicBezTo>
                  <a:pt x="4" y="35"/>
                  <a:pt x="4" y="35"/>
                  <a:pt x="4" y="35"/>
                </a:cubicBezTo>
                <a:cubicBezTo>
                  <a:pt x="4" y="34"/>
                  <a:pt x="3" y="33"/>
                  <a:pt x="2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0"/>
                  <a:pt x="1" y="41"/>
                  <a:pt x="2" y="41"/>
                </a:cubicBezTo>
                <a:cubicBezTo>
                  <a:pt x="3" y="41"/>
                  <a:pt x="4" y="40"/>
                  <a:pt x="4" y="39"/>
                </a:cubicBezTo>
                <a:close/>
                <a:moveTo>
                  <a:pt x="4" y="51"/>
                </a:move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3" y="45"/>
                  <a:pt x="2" y="45"/>
                </a:cubicBezTo>
                <a:cubicBezTo>
                  <a:pt x="1" y="45"/>
                  <a:pt x="0" y="46"/>
                  <a:pt x="0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1" y="53"/>
                  <a:pt x="2" y="53"/>
                </a:cubicBezTo>
                <a:cubicBezTo>
                  <a:pt x="3" y="53"/>
                  <a:pt x="4" y="52"/>
                  <a:pt x="4" y="51"/>
                </a:cubicBezTo>
                <a:close/>
                <a:moveTo>
                  <a:pt x="4" y="63"/>
                </a:moveTo>
                <a:cubicBezTo>
                  <a:pt x="4" y="59"/>
                  <a:pt x="4" y="59"/>
                  <a:pt x="4" y="59"/>
                </a:cubicBezTo>
                <a:cubicBezTo>
                  <a:pt x="4" y="58"/>
                  <a:pt x="3" y="57"/>
                  <a:pt x="2" y="57"/>
                </a:cubicBezTo>
                <a:cubicBezTo>
                  <a:pt x="1" y="57"/>
                  <a:pt x="0" y="58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3" y="65"/>
                  <a:pt x="4" y="64"/>
                  <a:pt x="4" y="63"/>
                </a:cubicBezTo>
                <a:close/>
                <a:moveTo>
                  <a:pt x="4" y="75"/>
                </a:moveTo>
                <a:cubicBezTo>
                  <a:pt x="4" y="71"/>
                  <a:pt x="4" y="71"/>
                  <a:pt x="4" y="71"/>
                </a:cubicBezTo>
                <a:cubicBezTo>
                  <a:pt x="4" y="70"/>
                  <a:pt x="3" y="69"/>
                  <a:pt x="2" y="69"/>
                </a:cubicBezTo>
                <a:cubicBezTo>
                  <a:pt x="1" y="69"/>
                  <a:pt x="0" y="70"/>
                  <a:pt x="0" y="71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6"/>
                  <a:pt x="1" y="77"/>
                  <a:pt x="2" y="77"/>
                </a:cubicBezTo>
                <a:cubicBezTo>
                  <a:pt x="3" y="77"/>
                  <a:pt x="4" y="76"/>
                  <a:pt x="4" y="75"/>
                </a:cubicBezTo>
                <a:close/>
                <a:moveTo>
                  <a:pt x="4" y="87"/>
                </a:moveTo>
                <a:cubicBezTo>
                  <a:pt x="4" y="83"/>
                  <a:pt x="4" y="83"/>
                  <a:pt x="4" y="83"/>
                </a:cubicBezTo>
                <a:cubicBezTo>
                  <a:pt x="4" y="82"/>
                  <a:pt x="3" y="81"/>
                  <a:pt x="2" y="81"/>
                </a:cubicBezTo>
                <a:cubicBezTo>
                  <a:pt x="1" y="81"/>
                  <a:pt x="0" y="82"/>
                  <a:pt x="0" y="8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1" y="89"/>
                  <a:pt x="2" y="89"/>
                </a:cubicBezTo>
                <a:cubicBezTo>
                  <a:pt x="3" y="89"/>
                  <a:pt x="4" y="88"/>
                  <a:pt x="4" y="87"/>
                </a:cubicBezTo>
                <a:close/>
                <a:moveTo>
                  <a:pt x="4" y="99"/>
                </a:moveTo>
                <a:cubicBezTo>
                  <a:pt x="4" y="95"/>
                  <a:pt x="4" y="95"/>
                  <a:pt x="4" y="95"/>
                </a:cubicBezTo>
                <a:cubicBezTo>
                  <a:pt x="4" y="94"/>
                  <a:pt x="3" y="93"/>
                  <a:pt x="2" y="93"/>
                </a:cubicBezTo>
                <a:cubicBezTo>
                  <a:pt x="1" y="93"/>
                  <a:pt x="0" y="94"/>
                  <a:pt x="0" y="95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0"/>
                  <a:pt x="1" y="101"/>
                  <a:pt x="2" y="101"/>
                </a:cubicBezTo>
                <a:cubicBezTo>
                  <a:pt x="3" y="101"/>
                  <a:pt x="4" y="100"/>
                  <a:pt x="4" y="99"/>
                </a:cubicBezTo>
                <a:close/>
                <a:moveTo>
                  <a:pt x="4" y="111"/>
                </a:moveTo>
                <a:cubicBezTo>
                  <a:pt x="4" y="107"/>
                  <a:pt x="4" y="107"/>
                  <a:pt x="4" y="107"/>
                </a:cubicBezTo>
                <a:cubicBezTo>
                  <a:pt x="4" y="106"/>
                  <a:pt x="3" y="105"/>
                  <a:pt x="2" y="105"/>
                </a:cubicBezTo>
                <a:cubicBezTo>
                  <a:pt x="1" y="105"/>
                  <a:pt x="0" y="106"/>
                  <a:pt x="0" y="107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2"/>
                  <a:pt x="1" y="113"/>
                  <a:pt x="2" y="113"/>
                </a:cubicBezTo>
                <a:cubicBezTo>
                  <a:pt x="3" y="113"/>
                  <a:pt x="4" y="112"/>
                  <a:pt x="4" y="111"/>
                </a:cubicBezTo>
                <a:close/>
                <a:moveTo>
                  <a:pt x="5" y="122"/>
                </a:moveTo>
                <a:cubicBezTo>
                  <a:pt x="5" y="121"/>
                  <a:pt x="5" y="119"/>
                  <a:pt x="4" y="118"/>
                </a:cubicBezTo>
                <a:cubicBezTo>
                  <a:pt x="4" y="117"/>
                  <a:pt x="3" y="117"/>
                  <a:pt x="2" y="117"/>
                </a:cubicBezTo>
                <a:cubicBezTo>
                  <a:pt x="1" y="117"/>
                  <a:pt x="0" y="118"/>
                  <a:pt x="1" y="119"/>
                </a:cubicBezTo>
                <a:cubicBezTo>
                  <a:pt x="1" y="121"/>
                  <a:pt x="1" y="122"/>
                  <a:pt x="2" y="123"/>
                </a:cubicBezTo>
                <a:cubicBezTo>
                  <a:pt x="2" y="124"/>
                  <a:pt x="3" y="125"/>
                  <a:pt x="4" y="124"/>
                </a:cubicBezTo>
                <a:cubicBezTo>
                  <a:pt x="5" y="124"/>
                  <a:pt x="6" y="123"/>
                  <a:pt x="5" y="122"/>
                </a:cubicBezTo>
                <a:close/>
                <a:moveTo>
                  <a:pt x="12" y="131"/>
                </a:moveTo>
                <a:cubicBezTo>
                  <a:pt x="11" y="130"/>
                  <a:pt x="10" y="129"/>
                  <a:pt x="9" y="128"/>
                </a:cubicBezTo>
                <a:cubicBezTo>
                  <a:pt x="8" y="127"/>
                  <a:pt x="7" y="127"/>
                  <a:pt x="6" y="128"/>
                </a:cubicBezTo>
                <a:cubicBezTo>
                  <a:pt x="5" y="129"/>
                  <a:pt x="5" y="130"/>
                  <a:pt x="6" y="131"/>
                </a:cubicBezTo>
                <a:cubicBezTo>
                  <a:pt x="7" y="132"/>
                  <a:pt x="8" y="133"/>
                  <a:pt x="9" y="134"/>
                </a:cubicBezTo>
                <a:cubicBezTo>
                  <a:pt x="10" y="135"/>
                  <a:pt x="11" y="135"/>
                  <a:pt x="12" y="134"/>
                </a:cubicBezTo>
                <a:cubicBezTo>
                  <a:pt x="13" y="133"/>
                  <a:pt x="12" y="132"/>
                  <a:pt x="12" y="131"/>
                </a:cubicBezTo>
                <a:close/>
                <a:moveTo>
                  <a:pt x="21" y="136"/>
                </a:moveTo>
                <a:cubicBezTo>
                  <a:pt x="20" y="136"/>
                  <a:pt x="19" y="135"/>
                  <a:pt x="18" y="135"/>
                </a:cubicBezTo>
                <a:cubicBezTo>
                  <a:pt x="17" y="134"/>
                  <a:pt x="16" y="135"/>
                  <a:pt x="15" y="136"/>
                </a:cubicBezTo>
                <a:cubicBezTo>
                  <a:pt x="15" y="137"/>
                  <a:pt x="15" y="138"/>
                  <a:pt x="16" y="139"/>
                </a:cubicBezTo>
                <a:cubicBezTo>
                  <a:pt x="17" y="139"/>
                  <a:pt x="19" y="140"/>
                  <a:pt x="20" y="140"/>
                </a:cubicBezTo>
                <a:cubicBezTo>
                  <a:pt x="21" y="140"/>
                  <a:pt x="22" y="140"/>
                  <a:pt x="23" y="139"/>
                </a:cubicBezTo>
                <a:cubicBezTo>
                  <a:pt x="23" y="138"/>
                  <a:pt x="22" y="137"/>
                  <a:pt x="21" y="136"/>
                </a:cubicBezTo>
                <a:close/>
                <a:moveTo>
                  <a:pt x="33" y="137"/>
                </a:moveTo>
                <a:cubicBezTo>
                  <a:pt x="29" y="137"/>
                  <a:pt x="29" y="137"/>
                  <a:pt x="29" y="137"/>
                </a:cubicBezTo>
                <a:cubicBezTo>
                  <a:pt x="28" y="137"/>
                  <a:pt x="27" y="138"/>
                  <a:pt x="27" y="139"/>
                </a:cubicBezTo>
                <a:cubicBezTo>
                  <a:pt x="27" y="140"/>
                  <a:pt x="28" y="141"/>
                  <a:pt x="29" y="141"/>
                </a:cubicBezTo>
                <a:cubicBezTo>
                  <a:pt x="33" y="141"/>
                  <a:pt x="33" y="141"/>
                  <a:pt x="33" y="141"/>
                </a:cubicBezTo>
                <a:cubicBezTo>
                  <a:pt x="34" y="141"/>
                  <a:pt x="35" y="140"/>
                  <a:pt x="35" y="139"/>
                </a:cubicBezTo>
                <a:cubicBezTo>
                  <a:pt x="35" y="138"/>
                  <a:pt x="34" y="137"/>
                  <a:pt x="33" y="137"/>
                </a:cubicBezTo>
                <a:close/>
                <a:moveTo>
                  <a:pt x="45" y="137"/>
                </a:moveTo>
                <a:cubicBezTo>
                  <a:pt x="41" y="137"/>
                  <a:pt x="41" y="137"/>
                  <a:pt x="41" y="137"/>
                </a:cubicBezTo>
                <a:cubicBezTo>
                  <a:pt x="40" y="137"/>
                  <a:pt x="39" y="138"/>
                  <a:pt x="39" y="139"/>
                </a:cubicBezTo>
                <a:cubicBezTo>
                  <a:pt x="39" y="140"/>
                  <a:pt x="40" y="141"/>
                  <a:pt x="41" y="141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6" y="141"/>
                  <a:pt x="47" y="140"/>
                  <a:pt x="47" y="139"/>
                </a:cubicBezTo>
                <a:cubicBezTo>
                  <a:pt x="47" y="138"/>
                  <a:pt x="46" y="137"/>
                  <a:pt x="45" y="137"/>
                </a:cubicBezTo>
                <a:close/>
                <a:moveTo>
                  <a:pt x="57" y="137"/>
                </a:moveTo>
                <a:cubicBezTo>
                  <a:pt x="53" y="137"/>
                  <a:pt x="53" y="137"/>
                  <a:pt x="53" y="137"/>
                </a:cubicBezTo>
                <a:cubicBezTo>
                  <a:pt x="52" y="137"/>
                  <a:pt x="51" y="138"/>
                  <a:pt x="51" y="139"/>
                </a:cubicBezTo>
                <a:cubicBezTo>
                  <a:pt x="51" y="140"/>
                  <a:pt x="52" y="141"/>
                  <a:pt x="53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8" y="141"/>
                  <a:pt x="59" y="140"/>
                  <a:pt x="59" y="139"/>
                </a:cubicBezTo>
                <a:cubicBezTo>
                  <a:pt x="59" y="138"/>
                  <a:pt x="58" y="137"/>
                  <a:pt x="57" y="137"/>
                </a:cubicBezTo>
                <a:close/>
                <a:moveTo>
                  <a:pt x="69" y="137"/>
                </a:moveTo>
                <a:cubicBezTo>
                  <a:pt x="65" y="137"/>
                  <a:pt x="65" y="137"/>
                  <a:pt x="65" y="137"/>
                </a:cubicBezTo>
                <a:cubicBezTo>
                  <a:pt x="64" y="137"/>
                  <a:pt x="63" y="138"/>
                  <a:pt x="63" y="139"/>
                </a:cubicBezTo>
                <a:cubicBezTo>
                  <a:pt x="63" y="140"/>
                  <a:pt x="64" y="141"/>
                  <a:pt x="65" y="141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70" y="141"/>
                  <a:pt x="71" y="140"/>
                  <a:pt x="71" y="139"/>
                </a:cubicBezTo>
                <a:cubicBezTo>
                  <a:pt x="71" y="138"/>
                  <a:pt x="70" y="137"/>
                  <a:pt x="69" y="137"/>
                </a:cubicBezTo>
                <a:close/>
                <a:moveTo>
                  <a:pt x="81" y="137"/>
                </a:moveTo>
                <a:cubicBezTo>
                  <a:pt x="77" y="137"/>
                  <a:pt x="77" y="137"/>
                  <a:pt x="77" y="137"/>
                </a:cubicBezTo>
                <a:cubicBezTo>
                  <a:pt x="76" y="137"/>
                  <a:pt x="75" y="138"/>
                  <a:pt x="75" y="139"/>
                </a:cubicBezTo>
                <a:cubicBezTo>
                  <a:pt x="75" y="140"/>
                  <a:pt x="76" y="141"/>
                  <a:pt x="77" y="141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82" y="141"/>
                  <a:pt x="83" y="140"/>
                  <a:pt x="83" y="139"/>
                </a:cubicBezTo>
                <a:cubicBezTo>
                  <a:pt x="83" y="138"/>
                  <a:pt x="82" y="137"/>
                  <a:pt x="81" y="137"/>
                </a:cubicBezTo>
                <a:close/>
                <a:moveTo>
                  <a:pt x="93" y="137"/>
                </a:moveTo>
                <a:cubicBezTo>
                  <a:pt x="89" y="137"/>
                  <a:pt x="89" y="137"/>
                  <a:pt x="89" y="137"/>
                </a:cubicBezTo>
                <a:cubicBezTo>
                  <a:pt x="88" y="137"/>
                  <a:pt x="87" y="138"/>
                  <a:pt x="87" y="139"/>
                </a:cubicBezTo>
                <a:cubicBezTo>
                  <a:pt x="87" y="140"/>
                  <a:pt x="88" y="141"/>
                  <a:pt x="89" y="141"/>
                </a:cubicBezTo>
                <a:cubicBezTo>
                  <a:pt x="93" y="141"/>
                  <a:pt x="93" y="141"/>
                  <a:pt x="93" y="141"/>
                </a:cubicBezTo>
                <a:cubicBezTo>
                  <a:pt x="94" y="141"/>
                  <a:pt x="95" y="140"/>
                  <a:pt x="95" y="139"/>
                </a:cubicBezTo>
                <a:cubicBezTo>
                  <a:pt x="95" y="138"/>
                  <a:pt x="94" y="137"/>
                  <a:pt x="93" y="137"/>
                </a:cubicBezTo>
                <a:close/>
                <a:moveTo>
                  <a:pt x="105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100" y="137"/>
                  <a:pt x="99" y="138"/>
                  <a:pt x="99" y="139"/>
                </a:cubicBezTo>
                <a:cubicBezTo>
                  <a:pt x="99" y="140"/>
                  <a:pt x="100" y="141"/>
                  <a:pt x="101" y="141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06" y="141"/>
                  <a:pt x="107" y="140"/>
                  <a:pt x="107" y="139"/>
                </a:cubicBezTo>
                <a:cubicBezTo>
                  <a:pt x="107" y="138"/>
                  <a:pt x="106" y="137"/>
                  <a:pt x="105" y="137"/>
                </a:cubicBezTo>
                <a:close/>
                <a:moveTo>
                  <a:pt x="117" y="137"/>
                </a:moveTo>
                <a:cubicBezTo>
                  <a:pt x="113" y="137"/>
                  <a:pt x="113" y="137"/>
                  <a:pt x="113" y="137"/>
                </a:cubicBezTo>
                <a:cubicBezTo>
                  <a:pt x="112" y="137"/>
                  <a:pt x="111" y="138"/>
                  <a:pt x="111" y="139"/>
                </a:cubicBezTo>
                <a:cubicBezTo>
                  <a:pt x="111" y="140"/>
                  <a:pt x="112" y="141"/>
                  <a:pt x="113" y="141"/>
                </a:cubicBezTo>
                <a:cubicBezTo>
                  <a:pt x="117" y="141"/>
                  <a:pt x="117" y="141"/>
                  <a:pt x="117" y="141"/>
                </a:cubicBezTo>
                <a:cubicBezTo>
                  <a:pt x="118" y="141"/>
                  <a:pt x="119" y="140"/>
                  <a:pt x="119" y="139"/>
                </a:cubicBezTo>
                <a:cubicBezTo>
                  <a:pt x="119" y="138"/>
                  <a:pt x="118" y="137"/>
                  <a:pt x="117" y="137"/>
                </a:cubicBezTo>
                <a:close/>
                <a:moveTo>
                  <a:pt x="129" y="137"/>
                </a:moveTo>
                <a:cubicBezTo>
                  <a:pt x="125" y="137"/>
                  <a:pt x="125" y="137"/>
                  <a:pt x="125" y="137"/>
                </a:cubicBezTo>
                <a:cubicBezTo>
                  <a:pt x="124" y="137"/>
                  <a:pt x="123" y="138"/>
                  <a:pt x="123" y="139"/>
                </a:cubicBezTo>
                <a:cubicBezTo>
                  <a:pt x="123" y="140"/>
                  <a:pt x="124" y="141"/>
                  <a:pt x="125" y="141"/>
                </a:cubicBezTo>
                <a:cubicBezTo>
                  <a:pt x="129" y="141"/>
                  <a:pt x="129" y="141"/>
                  <a:pt x="129" y="141"/>
                </a:cubicBezTo>
                <a:cubicBezTo>
                  <a:pt x="130" y="141"/>
                  <a:pt x="131" y="140"/>
                  <a:pt x="131" y="139"/>
                </a:cubicBezTo>
                <a:cubicBezTo>
                  <a:pt x="131" y="138"/>
                  <a:pt x="130" y="137"/>
                  <a:pt x="129" y="137"/>
                </a:cubicBezTo>
                <a:close/>
                <a:moveTo>
                  <a:pt x="141" y="137"/>
                </a:moveTo>
                <a:cubicBezTo>
                  <a:pt x="137" y="137"/>
                  <a:pt x="137" y="137"/>
                  <a:pt x="137" y="137"/>
                </a:cubicBezTo>
                <a:cubicBezTo>
                  <a:pt x="136" y="137"/>
                  <a:pt x="135" y="138"/>
                  <a:pt x="135" y="139"/>
                </a:cubicBezTo>
                <a:cubicBezTo>
                  <a:pt x="135" y="140"/>
                  <a:pt x="136" y="141"/>
                  <a:pt x="137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2" y="141"/>
                  <a:pt x="143" y="140"/>
                  <a:pt x="143" y="139"/>
                </a:cubicBezTo>
                <a:cubicBezTo>
                  <a:pt x="143" y="138"/>
                  <a:pt x="142" y="137"/>
                  <a:pt x="141" y="137"/>
                </a:cubicBezTo>
                <a:close/>
                <a:moveTo>
                  <a:pt x="153" y="137"/>
                </a:moveTo>
                <a:cubicBezTo>
                  <a:pt x="149" y="137"/>
                  <a:pt x="149" y="137"/>
                  <a:pt x="149" y="137"/>
                </a:cubicBezTo>
                <a:cubicBezTo>
                  <a:pt x="148" y="137"/>
                  <a:pt x="147" y="138"/>
                  <a:pt x="147" y="139"/>
                </a:cubicBezTo>
                <a:cubicBezTo>
                  <a:pt x="147" y="140"/>
                  <a:pt x="148" y="141"/>
                  <a:pt x="149" y="141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4" y="141"/>
                  <a:pt x="155" y="140"/>
                  <a:pt x="155" y="139"/>
                </a:cubicBezTo>
                <a:cubicBezTo>
                  <a:pt x="155" y="138"/>
                  <a:pt x="154" y="137"/>
                  <a:pt x="153" y="137"/>
                </a:cubicBezTo>
                <a:close/>
                <a:moveTo>
                  <a:pt x="165" y="137"/>
                </a:moveTo>
                <a:cubicBezTo>
                  <a:pt x="161" y="137"/>
                  <a:pt x="161" y="137"/>
                  <a:pt x="161" y="137"/>
                </a:cubicBezTo>
                <a:cubicBezTo>
                  <a:pt x="160" y="137"/>
                  <a:pt x="159" y="138"/>
                  <a:pt x="159" y="139"/>
                </a:cubicBezTo>
                <a:cubicBezTo>
                  <a:pt x="159" y="140"/>
                  <a:pt x="160" y="141"/>
                  <a:pt x="161" y="141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66" y="141"/>
                  <a:pt x="167" y="140"/>
                  <a:pt x="167" y="139"/>
                </a:cubicBezTo>
                <a:cubicBezTo>
                  <a:pt x="167" y="138"/>
                  <a:pt x="166" y="137"/>
                  <a:pt x="165" y="137"/>
                </a:cubicBezTo>
                <a:close/>
                <a:moveTo>
                  <a:pt x="177" y="137"/>
                </a:moveTo>
                <a:cubicBezTo>
                  <a:pt x="173" y="137"/>
                  <a:pt x="173" y="137"/>
                  <a:pt x="173" y="137"/>
                </a:cubicBezTo>
                <a:cubicBezTo>
                  <a:pt x="172" y="137"/>
                  <a:pt x="171" y="138"/>
                  <a:pt x="171" y="139"/>
                </a:cubicBezTo>
                <a:cubicBezTo>
                  <a:pt x="171" y="140"/>
                  <a:pt x="172" y="141"/>
                  <a:pt x="173" y="141"/>
                </a:cubicBezTo>
                <a:cubicBezTo>
                  <a:pt x="177" y="141"/>
                  <a:pt x="177" y="141"/>
                  <a:pt x="177" y="141"/>
                </a:cubicBezTo>
                <a:cubicBezTo>
                  <a:pt x="178" y="141"/>
                  <a:pt x="179" y="140"/>
                  <a:pt x="179" y="139"/>
                </a:cubicBezTo>
                <a:cubicBezTo>
                  <a:pt x="179" y="138"/>
                  <a:pt x="178" y="137"/>
                  <a:pt x="177" y="137"/>
                </a:cubicBezTo>
                <a:close/>
                <a:moveTo>
                  <a:pt x="189" y="137"/>
                </a:moveTo>
                <a:cubicBezTo>
                  <a:pt x="185" y="137"/>
                  <a:pt x="185" y="137"/>
                  <a:pt x="185" y="137"/>
                </a:cubicBezTo>
                <a:cubicBezTo>
                  <a:pt x="184" y="137"/>
                  <a:pt x="183" y="138"/>
                  <a:pt x="183" y="139"/>
                </a:cubicBezTo>
                <a:cubicBezTo>
                  <a:pt x="183" y="140"/>
                  <a:pt x="184" y="141"/>
                  <a:pt x="185" y="141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0" y="141"/>
                  <a:pt x="191" y="140"/>
                  <a:pt x="191" y="139"/>
                </a:cubicBezTo>
                <a:cubicBezTo>
                  <a:pt x="191" y="138"/>
                  <a:pt x="190" y="137"/>
                  <a:pt x="189" y="137"/>
                </a:cubicBezTo>
                <a:close/>
                <a:moveTo>
                  <a:pt x="201" y="137"/>
                </a:moveTo>
                <a:cubicBezTo>
                  <a:pt x="197" y="137"/>
                  <a:pt x="197" y="137"/>
                  <a:pt x="197" y="137"/>
                </a:cubicBezTo>
                <a:cubicBezTo>
                  <a:pt x="196" y="137"/>
                  <a:pt x="195" y="138"/>
                  <a:pt x="195" y="139"/>
                </a:cubicBezTo>
                <a:cubicBezTo>
                  <a:pt x="195" y="140"/>
                  <a:pt x="196" y="141"/>
                  <a:pt x="197" y="141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02" y="141"/>
                  <a:pt x="203" y="140"/>
                  <a:pt x="203" y="139"/>
                </a:cubicBezTo>
                <a:cubicBezTo>
                  <a:pt x="203" y="138"/>
                  <a:pt x="202" y="137"/>
                  <a:pt x="201" y="137"/>
                </a:cubicBezTo>
                <a:close/>
                <a:moveTo>
                  <a:pt x="213" y="137"/>
                </a:moveTo>
                <a:cubicBezTo>
                  <a:pt x="209" y="137"/>
                  <a:pt x="209" y="137"/>
                  <a:pt x="209" y="137"/>
                </a:cubicBezTo>
                <a:cubicBezTo>
                  <a:pt x="208" y="137"/>
                  <a:pt x="207" y="138"/>
                  <a:pt x="207" y="139"/>
                </a:cubicBezTo>
                <a:cubicBezTo>
                  <a:pt x="207" y="140"/>
                  <a:pt x="208" y="141"/>
                  <a:pt x="209" y="141"/>
                </a:cubicBezTo>
                <a:cubicBezTo>
                  <a:pt x="213" y="141"/>
                  <a:pt x="213" y="141"/>
                  <a:pt x="213" y="141"/>
                </a:cubicBezTo>
                <a:cubicBezTo>
                  <a:pt x="214" y="141"/>
                  <a:pt x="215" y="140"/>
                  <a:pt x="215" y="139"/>
                </a:cubicBezTo>
                <a:cubicBezTo>
                  <a:pt x="215" y="138"/>
                  <a:pt x="214" y="137"/>
                  <a:pt x="213" y="137"/>
                </a:cubicBezTo>
                <a:close/>
                <a:moveTo>
                  <a:pt x="225" y="137"/>
                </a:moveTo>
                <a:cubicBezTo>
                  <a:pt x="221" y="137"/>
                  <a:pt x="221" y="137"/>
                  <a:pt x="221" y="137"/>
                </a:cubicBezTo>
                <a:cubicBezTo>
                  <a:pt x="220" y="137"/>
                  <a:pt x="219" y="138"/>
                  <a:pt x="219" y="139"/>
                </a:cubicBezTo>
                <a:cubicBezTo>
                  <a:pt x="219" y="140"/>
                  <a:pt x="220" y="141"/>
                  <a:pt x="221" y="141"/>
                </a:cubicBezTo>
                <a:cubicBezTo>
                  <a:pt x="225" y="141"/>
                  <a:pt x="225" y="141"/>
                  <a:pt x="225" y="141"/>
                </a:cubicBezTo>
                <a:cubicBezTo>
                  <a:pt x="226" y="141"/>
                  <a:pt x="227" y="140"/>
                  <a:pt x="227" y="139"/>
                </a:cubicBezTo>
                <a:cubicBezTo>
                  <a:pt x="227" y="138"/>
                  <a:pt x="226" y="137"/>
                  <a:pt x="225" y="137"/>
                </a:cubicBezTo>
                <a:close/>
                <a:moveTo>
                  <a:pt x="237" y="137"/>
                </a:moveTo>
                <a:cubicBezTo>
                  <a:pt x="233" y="137"/>
                  <a:pt x="233" y="137"/>
                  <a:pt x="233" y="137"/>
                </a:cubicBezTo>
                <a:cubicBezTo>
                  <a:pt x="232" y="137"/>
                  <a:pt x="231" y="138"/>
                  <a:pt x="231" y="139"/>
                </a:cubicBezTo>
                <a:cubicBezTo>
                  <a:pt x="231" y="140"/>
                  <a:pt x="232" y="141"/>
                  <a:pt x="233" y="141"/>
                </a:cubicBezTo>
                <a:cubicBezTo>
                  <a:pt x="237" y="141"/>
                  <a:pt x="237" y="141"/>
                  <a:pt x="237" y="141"/>
                </a:cubicBezTo>
                <a:cubicBezTo>
                  <a:pt x="238" y="141"/>
                  <a:pt x="239" y="140"/>
                  <a:pt x="239" y="139"/>
                </a:cubicBezTo>
                <a:cubicBezTo>
                  <a:pt x="239" y="138"/>
                  <a:pt x="238" y="137"/>
                  <a:pt x="237" y="137"/>
                </a:cubicBezTo>
                <a:close/>
                <a:moveTo>
                  <a:pt x="249" y="137"/>
                </a:moveTo>
                <a:cubicBezTo>
                  <a:pt x="245" y="137"/>
                  <a:pt x="245" y="137"/>
                  <a:pt x="245" y="137"/>
                </a:cubicBezTo>
                <a:cubicBezTo>
                  <a:pt x="244" y="137"/>
                  <a:pt x="243" y="138"/>
                  <a:pt x="243" y="139"/>
                </a:cubicBezTo>
                <a:cubicBezTo>
                  <a:pt x="243" y="140"/>
                  <a:pt x="244" y="141"/>
                  <a:pt x="245" y="141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50" y="141"/>
                  <a:pt x="251" y="140"/>
                  <a:pt x="251" y="139"/>
                </a:cubicBezTo>
                <a:cubicBezTo>
                  <a:pt x="251" y="138"/>
                  <a:pt x="250" y="137"/>
                  <a:pt x="249" y="137"/>
                </a:cubicBezTo>
                <a:close/>
                <a:moveTo>
                  <a:pt x="261" y="137"/>
                </a:moveTo>
                <a:cubicBezTo>
                  <a:pt x="257" y="137"/>
                  <a:pt x="257" y="137"/>
                  <a:pt x="257" y="137"/>
                </a:cubicBezTo>
                <a:cubicBezTo>
                  <a:pt x="256" y="137"/>
                  <a:pt x="255" y="138"/>
                  <a:pt x="255" y="139"/>
                </a:cubicBezTo>
                <a:cubicBezTo>
                  <a:pt x="255" y="140"/>
                  <a:pt x="256" y="141"/>
                  <a:pt x="257" y="141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2" y="141"/>
                  <a:pt x="263" y="140"/>
                  <a:pt x="263" y="139"/>
                </a:cubicBezTo>
                <a:cubicBezTo>
                  <a:pt x="263" y="138"/>
                  <a:pt x="262" y="137"/>
                  <a:pt x="261" y="137"/>
                </a:cubicBezTo>
                <a:close/>
                <a:moveTo>
                  <a:pt x="273" y="137"/>
                </a:moveTo>
                <a:cubicBezTo>
                  <a:pt x="269" y="137"/>
                  <a:pt x="269" y="137"/>
                  <a:pt x="269" y="137"/>
                </a:cubicBezTo>
                <a:cubicBezTo>
                  <a:pt x="268" y="137"/>
                  <a:pt x="267" y="138"/>
                  <a:pt x="267" y="139"/>
                </a:cubicBezTo>
                <a:cubicBezTo>
                  <a:pt x="267" y="140"/>
                  <a:pt x="268" y="141"/>
                  <a:pt x="269" y="141"/>
                </a:cubicBezTo>
                <a:cubicBezTo>
                  <a:pt x="273" y="141"/>
                  <a:pt x="273" y="141"/>
                  <a:pt x="273" y="141"/>
                </a:cubicBezTo>
                <a:cubicBezTo>
                  <a:pt x="274" y="141"/>
                  <a:pt x="275" y="140"/>
                  <a:pt x="275" y="139"/>
                </a:cubicBezTo>
                <a:cubicBezTo>
                  <a:pt x="275" y="138"/>
                  <a:pt x="274" y="137"/>
                  <a:pt x="273" y="137"/>
                </a:cubicBezTo>
                <a:close/>
                <a:moveTo>
                  <a:pt x="285" y="137"/>
                </a:moveTo>
                <a:cubicBezTo>
                  <a:pt x="281" y="137"/>
                  <a:pt x="281" y="137"/>
                  <a:pt x="281" y="137"/>
                </a:cubicBezTo>
                <a:cubicBezTo>
                  <a:pt x="280" y="137"/>
                  <a:pt x="279" y="138"/>
                  <a:pt x="279" y="139"/>
                </a:cubicBezTo>
                <a:cubicBezTo>
                  <a:pt x="279" y="140"/>
                  <a:pt x="280" y="141"/>
                  <a:pt x="281" y="141"/>
                </a:cubicBezTo>
                <a:cubicBezTo>
                  <a:pt x="285" y="141"/>
                  <a:pt x="285" y="141"/>
                  <a:pt x="285" y="141"/>
                </a:cubicBezTo>
                <a:cubicBezTo>
                  <a:pt x="286" y="141"/>
                  <a:pt x="287" y="140"/>
                  <a:pt x="287" y="139"/>
                </a:cubicBezTo>
                <a:cubicBezTo>
                  <a:pt x="287" y="138"/>
                  <a:pt x="286" y="137"/>
                  <a:pt x="285" y="137"/>
                </a:cubicBezTo>
                <a:close/>
                <a:moveTo>
                  <a:pt x="297" y="137"/>
                </a:moveTo>
                <a:cubicBezTo>
                  <a:pt x="293" y="137"/>
                  <a:pt x="293" y="137"/>
                  <a:pt x="293" y="137"/>
                </a:cubicBezTo>
                <a:cubicBezTo>
                  <a:pt x="292" y="137"/>
                  <a:pt x="291" y="138"/>
                  <a:pt x="291" y="139"/>
                </a:cubicBezTo>
                <a:cubicBezTo>
                  <a:pt x="291" y="140"/>
                  <a:pt x="292" y="141"/>
                  <a:pt x="293" y="141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8" y="141"/>
                  <a:pt x="299" y="140"/>
                  <a:pt x="299" y="139"/>
                </a:cubicBezTo>
                <a:cubicBezTo>
                  <a:pt x="299" y="138"/>
                  <a:pt x="298" y="137"/>
                  <a:pt x="297" y="137"/>
                </a:cubicBezTo>
                <a:close/>
                <a:moveTo>
                  <a:pt x="309" y="137"/>
                </a:moveTo>
                <a:cubicBezTo>
                  <a:pt x="305" y="137"/>
                  <a:pt x="305" y="137"/>
                  <a:pt x="305" y="137"/>
                </a:cubicBezTo>
                <a:cubicBezTo>
                  <a:pt x="304" y="137"/>
                  <a:pt x="303" y="138"/>
                  <a:pt x="303" y="139"/>
                </a:cubicBezTo>
                <a:cubicBezTo>
                  <a:pt x="303" y="140"/>
                  <a:pt x="304" y="141"/>
                  <a:pt x="305" y="141"/>
                </a:cubicBezTo>
                <a:cubicBezTo>
                  <a:pt x="309" y="141"/>
                  <a:pt x="309" y="141"/>
                  <a:pt x="309" y="141"/>
                </a:cubicBezTo>
                <a:cubicBezTo>
                  <a:pt x="310" y="141"/>
                  <a:pt x="311" y="140"/>
                  <a:pt x="311" y="139"/>
                </a:cubicBezTo>
                <a:cubicBezTo>
                  <a:pt x="311" y="138"/>
                  <a:pt x="310" y="137"/>
                  <a:pt x="309" y="137"/>
                </a:cubicBezTo>
                <a:close/>
                <a:moveTo>
                  <a:pt x="321" y="137"/>
                </a:moveTo>
                <a:cubicBezTo>
                  <a:pt x="317" y="137"/>
                  <a:pt x="317" y="137"/>
                  <a:pt x="317" y="137"/>
                </a:cubicBezTo>
                <a:cubicBezTo>
                  <a:pt x="316" y="137"/>
                  <a:pt x="315" y="138"/>
                  <a:pt x="315" y="139"/>
                </a:cubicBezTo>
                <a:cubicBezTo>
                  <a:pt x="315" y="140"/>
                  <a:pt x="316" y="141"/>
                  <a:pt x="317" y="141"/>
                </a:cubicBezTo>
                <a:cubicBezTo>
                  <a:pt x="321" y="141"/>
                  <a:pt x="321" y="141"/>
                  <a:pt x="321" y="141"/>
                </a:cubicBezTo>
                <a:cubicBezTo>
                  <a:pt x="322" y="141"/>
                  <a:pt x="323" y="140"/>
                  <a:pt x="323" y="139"/>
                </a:cubicBezTo>
                <a:cubicBezTo>
                  <a:pt x="323" y="138"/>
                  <a:pt x="322" y="137"/>
                  <a:pt x="321" y="137"/>
                </a:cubicBezTo>
                <a:close/>
                <a:moveTo>
                  <a:pt x="333" y="137"/>
                </a:moveTo>
                <a:cubicBezTo>
                  <a:pt x="329" y="137"/>
                  <a:pt x="329" y="137"/>
                  <a:pt x="329" y="137"/>
                </a:cubicBezTo>
                <a:cubicBezTo>
                  <a:pt x="328" y="137"/>
                  <a:pt x="327" y="138"/>
                  <a:pt x="327" y="139"/>
                </a:cubicBezTo>
                <a:cubicBezTo>
                  <a:pt x="327" y="140"/>
                  <a:pt x="328" y="141"/>
                  <a:pt x="329" y="141"/>
                </a:cubicBezTo>
                <a:cubicBezTo>
                  <a:pt x="333" y="141"/>
                  <a:pt x="333" y="141"/>
                  <a:pt x="333" y="141"/>
                </a:cubicBezTo>
                <a:cubicBezTo>
                  <a:pt x="334" y="141"/>
                  <a:pt x="335" y="140"/>
                  <a:pt x="335" y="139"/>
                </a:cubicBezTo>
                <a:cubicBezTo>
                  <a:pt x="335" y="138"/>
                  <a:pt x="334" y="137"/>
                  <a:pt x="333" y="137"/>
                </a:cubicBezTo>
                <a:close/>
                <a:moveTo>
                  <a:pt x="345" y="137"/>
                </a:moveTo>
                <a:cubicBezTo>
                  <a:pt x="341" y="137"/>
                  <a:pt x="341" y="137"/>
                  <a:pt x="341" y="137"/>
                </a:cubicBezTo>
                <a:cubicBezTo>
                  <a:pt x="340" y="137"/>
                  <a:pt x="339" y="138"/>
                  <a:pt x="339" y="139"/>
                </a:cubicBezTo>
                <a:cubicBezTo>
                  <a:pt x="339" y="140"/>
                  <a:pt x="340" y="141"/>
                  <a:pt x="341" y="141"/>
                </a:cubicBezTo>
                <a:cubicBezTo>
                  <a:pt x="345" y="141"/>
                  <a:pt x="345" y="141"/>
                  <a:pt x="345" y="141"/>
                </a:cubicBezTo>
                <a:cubicBezTo>
                  <a:pt x="346" y="141"/>
                  <a:pt x="347" y="140"/>
                  <a:pt x="347" y="139"/>
                </a:cubicBezTo>
                <a:cubicBezTo>
                  <a:pt x="347" y="138"/>
                  <a:pt x="346" y="137"/>
                  <a:pt x="345" y="137"/>
                </a:cubicBezTo>
                <a:close/>
                <a:moveTo>
                  <a:pt x="357" y="137"/>
                </a:moveTo>
                <a:cubicBezTo>
                  <a:pt x="353" y="137"/>
                  <a:pt x="353" y="137"/>
                  <a:pt x="353" y="137"/>
                </a:cubicBezTo>
                <a:cubicBezTo>
                  <a:pt x="352" y="137"/>
                  <a:pt x="351" y="138"/>
                  <a:pt x="351" y="139"/>
                </a:cubicBezTo>
                <a:cubicBezTo>
                  <a:pt x="351" y="140"/>
                  <a:pt x="352" y="141"/>
                  <a:pt x="353" y="141"/>
                </a:cubicBezTo>
                <a:cubicBezTo>
                  <a:pt x="357" y="141"/>
                  <a:pt x="357" y="141"/>
                  <a:pt x="357" y="141"/>
                </a:cubicBezTo>
                <a:cubicBezTo>
                  <a:pt x="358" y="141"/>
                  <a:pt x="359" y="140"/>
                  <a:pt x="359" y="139"/>
                </a:cubicBezTo>
                <a:cubicBezTo>
                  <a:pt x="359" y="138"/>
                  <a:pt x="358" y="137"/>
                  <a:pt x="357" y="137"/>
                </a:cubicBezTo>
                <a:close/>
                <a:moveTo>
                  <a:pt x="369" y="137"/>
                </a:moveTo>
                <a:cubicBezTo>
                  <a:pt x="365" y="137"/>
                  <a:pt x="365" y="137"/>
                  <a:pt x="365" y="137"/>
                </a:cubicBezTo>
                <a:cubicBezTo>
                  <a:pt x="364" y="137"/>
                  <a:pt x="363" y="138"/>
                  <a:pt x="363" y="139"/>
                </a:cubicBezTo>
                <a:cubicBezTo>
                  <a:pt x="363" y="140"/>
                  <a:pt x="364" y="141"/>
                  <a:pt x="365" y="141"/>
                </a:cubicBezTo>
                <a:cubicBezTo>
                  <a:pt x="369" y="141"/>
                  <a:pt x="369" y="141"/>
                  <a:pt x="369" y="141"/>
                </a:cubicBezTo>
                <a:cubicBezTo>
                  <a:pt x="370" y="141"/>
                  <a:pt x="371" y="140"/>
                  <a:pt x="371" y="139"/>
                </a:cubicBezTo>
                <a:cubicBezTo>
                  <a:pt x="371" y="138"/>
                  <a:pt x="370" y="137"/>
                  <a:pt x="369" y="137"/>
                </a:cubicBezTo>
                <a:close/>
                <a:moveTo>
                  <a:pt x="381" y="137"/>
                </a:moveTo>
                <a:cubicBezTo>
                  <a:pt x="377" y="137"/>
                  <a:pt x="377" y="137"/>
                  <a:pt x="377" y="137"/>
                </a:cubicBezTo>
                <a:cubicBezTo>
                  <a:pt x="376" y="137"/>
                  <a:pt x="375" y="138"/>
                  <a:pt x="375" y="139"/>
                </a:cubicBezTo>
                <a:cubicBezTo>
                  <a:pt x="375" y="140"/>
                  <a:pt x="376" y="141"/>
                  <a:pt x="377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2" y="141"/>
                  <a:pt x="383" y="140"/>
                  <a:pt x="383" y="139"/>
                </a:cubicBezTo>
                <a:cubicBezTo>
                  <a:pt x="383" y="138"/>
                  <a:pt x="382" y="137"/>
                  <a:pt x="381" y="137"/>
                </a:cubicBezTo>
                <a:close/>
                <a:moveTo>
                  <a:pt x="393" y="137"/>
                </a:moveTo>
                <a:cubicBezTo>
                  <a:pt x="389" y="137"/>
                  <a:pt x="389" y="137"/>
                  <a:pt x="389" y="137"/>
                </a:cubicBezTo>
                <a:cubicBezTo>
                  <a:pt x="388" y="137"/>
                  <a:pt x="387" y="138"/>
                  <a:pt x="387" y="139"/>
                </a:cubicBezTo>
                <a:cubicBezTo>
                  <a:pt x="387" y="140"/>
                  <a:pt x="388" y="141"/>
                  <a:pt x="389" y="141"/>
                </a:cubicBezTo>
                <a:cubicBezTo>
                  <a:pt x="393" y="141"/>
                  <a:pt x="393" y="141"/>
                  <a:pt x="393" y="141"/>
                </a:cubicBezTo>
                <a:cubicBezTo>
                  <a:pt x="394" y="141"/>
                  <a:pt x="395" y="140"/>
                  <a:pt x="395" y="139"/>
                </a:cubicBezTo>
                <a:cubicBezTo>
                  <a:pt x="395" y="138"/>
                  <a:pt x="394" y="137"/>
                  <a:pt x="393" y="137"/>
                </a:cubicBezTo>
                <a:close/>
                <a:moveTo>
                  <a:pt x="405" y="137"/>
                </a:moveTo>
                <a:cubicBezTo>
                  <a:pt x="401" y="137"/>
                  <a:pt x="401" y="137"/>
                  <a:pt x="401" y="137"/>
                </a:cubicBezTo>
                <a:cubicBezTo>
                  <a:pt x="400" y="137"/>
                  <a:pt x="399" y="138"/>
                  <a:pt x="399" y="139"/>
                </a:cubicBezTo>
                <a:cubicBezTo>
                  <a:pt x="399" y="140"/>
                  <a:pt x="400" y="141"/>
                  <a:pt x="401" y="141"/>
                </a:cubicBezTo>
                <a:cubicBezTo>
                  <a:pt x="405" y="141"/>
                  <a:pt x="405" y="141"/>
                  <a:pt x="405" y="141"/>
                </a:cubicBezTo>
                <a:cubicBezTo>
                  <a:pt x="406" y="141"/>
                  <a:pt x="407" y="140"/>
                  <a:pt x="407" y="139"/>
                </a:cubicBezTo>
                <a:cubicBezTo>
                  <a:pt x="407" y="138"/>
                  <a:pt x="406" y="137"/>
                  <a:pt x="405" y="137"/>
                </a:cubicBezTo>
                <a:close/>
                <a:moveTo>
                  <a:pt x="417" y="137"/>
                </a:moveTo>
                <a:cubicBezTo>
                  <a:pt x="413" y="137"/>
                  <a:pt x="413" y="137"/>
                  <a:pt x="413" y="137"/>
                </a:cubicBezTo>
                <a:cubicBezTo>
                  <a:pt x="412" y="137"/>
                  <a:pt x="411" y="138"/>
                  <a:pt x="411" y="139"/>
                </a:cubicBezTo>
                <a:cubicBezTo>
                  <a:pt x="411" y="140"/>
                  <a:pt x="412" y="141"/>
                  <a:pt x="413" y="141"/>
                </a:cubicBezTo>
                <a:cubicBezTo>
                  <a:pt x="417" y="141"/>
                  <a:pt x="417" y="141"/>
                  <a:pt x="417" y="141"/>
                </a:cubicBezTo>
                <a:cubicBezTo>
                  <a:pt x="418" y="141"/>
                  <a:pt x="419" y="140"/>
                  <a:pt x="419" y="139"/>
                </a:cubicBezTo>
                <a:cubicBezTo>
                  <a:pt x="419" y="138"/>
                  <a:pt x="418" y="137"/>
                  <a:pt x="417" y="137"/>
                </a:cubicBezTo>
                <a:close/>
                <a:moveTo>
                  <a:pt x="428" y="137"/>
                </a:moveTo>
                <a:cubicBezTo>
                  <a:pt x="427" y="137"/>
                  <a:pt x="426" y="137"/>
                  <a:pt x="425" y="137"/>
                </a:cubicBezTo>
                <a:cubicBezTo>
                  <a:pt x="423" y="137"/>
                  <a:pt x="423" y="138"/>
                  <a:pt x="423" y="139"/>
                </a:cubicBezTo>
                <a:cubicBezTo>
                  <a:pt x="423" y="140"/>
                  <a:pt x="424" y="141"/>
                  <a:pt x="425" y="141"/>
                </a:cubicBezTo>
                <a:cubicBezTo>
                  <a:pt x="426" y="141"/>
                  <a:pt x="428" y="141"/>
                  <a:pt x="429" y="141"/>
                </a:cubicBezTo>
                <a:cubicBezTo>
                  <a:pt x="430" y="140"/>
                  <a:pt x="431" y="139"/>
                  <a:pt x="431" y="138"/>
                </a:cubicBezTo>
                <a:cubicBezTo>
                  <a:pt x="430" y="137"/>
                  <a:pt x="429" y="137"/>
                  <a:pt x="428" y="137"/>
                </a:cubicBezTo>
                <a:close/>
                <a:moveTo>
                  <a:pt x="438" y="132"/>
                </a:moveTo>
                <a:cubicBezTo>
                  <a:pt x="437" y="133"/>
                  <a:pt x="436" y="134"/>
                  <a:pt x="435" y="134"/>
                </a:cubicBezTo>
                <a:cubicBezTo>
                  <a:pt x="434" y="135"/>
                  <a:pt x="434" y="136"/>
                  <a:pt x="434" y="137"/>
                </a:cubicBezTo>
                <a:cubicBezTo>
                  <a:pt x="435" y="138"/>
                  <a:pt x="436" y="138"/>
                  <a:pt x="437" y="138"/>
                </a:cubicBezTo>
                <a:cubicBezTo>
                  <a:pt x="438" y="137"/>
                  <a:pt x="440" y="136"/>
                  <a:pt x="441" y="135"/>
                </a:cubicBezTo>
                <a:cubicBezTo>
                  <a:pt x="442" y="135"/>
                  <a:pt x="442" y="134"/>
                  <a:pt x="441" y="133"/>
                </a:cubicBezTo>
                <a:cubicBezTo>
                  <a:pt x="440" y="132"/>
                  <a:pt x="439" y="132"/>
                  <a:pt x="438" y="132"/>
                </a:cubicBezTo>
                <a:close/>
                <a:moveTo>
                  <a:pt x="445" y="124"/>
                </a:moveTo>
                <a:cubicBezTo>
                  <a:pt x="445" y="125"/>
                  <a:pt x="444" y="126"/>
                  <a:pt x="443" y="127"/>
                </a:cubicBezTo>
                <a:cubicBezTo>
                  <a:pt x="443" y="128"/>
                  <a:pt x="443" y="129"/>
                  <a:pt x="444" y="130"/>
                </a:cubicBezTo>
                <a:cubicBezTo>
                  <a:pt x="445" y="130"/>
                  <a:pt x="446" y="130"/>
                  <a:pt x="447" y="129"/>
                </a:cubicBezTo>
                <a:cubicBezTo>
                  <a:pt x="447" y="128"/>
                  <a:pt x="448" y="127"/>
                  <a:pt x="449" y="126"/>
                </a:cubicBezTo>
                <a:cubicBezTo>
                  <a:pt x="449" y="125"/>
                  <a:pt x="449" y="123"/>
                  <a:pt x="448" y="123"/>
                </a:cubicBezTo>
                <a:cubicBezTo>
                  <a:pt x="447" y="122"/>
                  <a:pt x="446" y="123"/>
                  <a:pt x="445" y="124"/>
                </a:cubicBezTo>
                <a:close/>
              </a:path>
            </a:pathLst>
          </a:custGeom>
          <a:solidFill>
            <a:srgbClr val="F6E8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3505200" y="6324600"/>
            <a:ext cx="3352800" cy="228600"/>
          </a:xfrm>
          <a:prstGeom prst="rect">
            <a:avLst/>
          </a:prstGeom>
          <a:solidFill>
            <a:srgbClr val="B0C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Box 1669"/>
          <p:cNvSpPr txBox="1">
            <a:spLocks noChangeArrowheads="1"/>
          </p:cNvSpPr>
          <p:nvPr userDrawn="1"/>
        </p:nvSpPr>
        <p:spPr bwMode="auto">
          <a:xfrm>
            <a:off x="3920331" y="6356350"/>
            <a:ext cx="25225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</a:rPr>
              <a:t>Balanced Nutrition Coming to Fruition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1" name="Oval 70"/>
          <p:cNvSpPr/>
          <p:nvPr userDrawn="1"/>
        </p:nvSpPr>
        <p:spPr>
          <a:xfrm>
            <a:off x="762000" y="1722803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 userDrawn="1"/>
        </p:nvSpPr>
        <p:spPr>
          <a:xfrm>
            <a:off x="845821" y="1806624"/>
            <a:ext cx="60959" cy="60959"/>
          </a:xfrm>
          <a:prstGeom prst="ellipse">
            <a:avLst/>
          </a:prstGeom>
          <a:solidFill>
            <a:srgbClr val="F6E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 userDrawn="1"/>
        </p:nvSpPr>
        <p:spPr>
          <a:xfrm>
            <a:off x="2159728" y="1722803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 userDrawn="1"/>
        </p:nvSpPr>
        <p:spPr>
          <a:xfrm>
            <a:off x="2243549" y="1806624"/>
            <a:ext cx="60959" cy="60959"/>
          </a:xfrm>
          <a:prstGeom prst="ellipse">
            <a:avLst/>
          </a:prstGeom>
          <a:solidFill>
            <a:srgbClr val="F6E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 userDrawn="1"/>
        </p:nvSpPr>
        <p:spPr>
          <a:xfrm>
            <a:off x="266700" y="645355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 userDrawn="1"/>
        </p:nvSpPr>
        <p:spPr>
          <a:xfrm>
            <a:off x="350521" y="6537373"/>
            <a:ext cx="60959" cy="60959"/>
          </a:xfrm>
          <a:prstGeom prst="ellipse">
            <a:avLst/>
          </a:prstGeom>
          <a:solidFill>
            <a:srgbClr val="F6E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 userDrawn="1"/>
        </p:nvSpPr>
        <p:spPr>
          <a:xfrm>
            <a:off x="6858000" y="6324600"/>
            <a:ext cx="2286000" cy="228600"/>
          </a:xfrm>
          <a:prstGeom prst="rect">
            <a:avLst/>
          </a:prstGeom>
          <a:solidFill>
            <a:srgbClr val="ABD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2993"/>
          <p:cNvSpPr txBox="1">
            <a:spLocks noChangeArrowheads="1"/>
          </p:cNvSpPr>
          <p:nvPr userDrawn="1"/>
        </p:nvSpPr>
        <p:spPr bwMode="auto">
          <a:xfrm>
            <a:off x="7400132" y="6364288"/>
            <a:ext cx="12017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</a:rPr>
              <a:t>www.funFruit.com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9" name="Oval 78"/>
          <p:cNvSpPr/>
          <p:nvPr userDrawn="1"/>
        </p:nvSpPr>
        <p:spPr>
          <a:xfrm>
            <a:off x="8839200" y="645318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 userDrawn="1"/>
        </p:nvSpPr>
        <p:spPr>
          <a:xfrm>
            <a:off x="8923021" y="6537003"/>
            <a:ext cx="60959" cy="60959"/>
          </a:xfrm>
          <a:prstGeom prst="ellipse">
            <a:avLst/>
          </a:prstGeom>
          <a:solidFill>
            <a:srgbClr val="F6E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 Box 1403"/>
          <p:cNvSpPr txBox="1">
            <a:spLocks noChangeArrowheads="1"/>
          </p:cNvSpPr>
          <p:nvPr userDrawn="1"/>
        </p:nvSpPr>
        <p:spPr bwMode="auto">
          <a:xfrm>
            <a:off x="1136650" y="6329363"/>
            <a:ext cx="11620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BB03A"/>
                </a:solidFill>
                <a:effectLst/>
                <a:latin typeface="Cambria" pitchFamily="18" charset="0"/>
              </a:rPr>
              <a:t>1987 Street Ave City, State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8BB03A"/>
                </a:solidFill>
                <a:effectLst/>
                <a:latin typeface="Cambria" pitchFamily="18" charset="0"/>
              </a:rPr>
              <a:t>60623, US.</a:t>
            </a:r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147419" y="2409825"/>
            <a:ext cx="2846388" cy="2847975"/>
            <a:chOff x="3470275" y="2390775"/>
            <a:chExt cx="2846388" cy="2847975"/>
          </a:xfrm>
        </p:grpSpPr>
        <p:sp>
          <p:nvSpPr>
            <p:cNvPr id="1053" name="Oval 29"/>
            <p:cNvSpPr>
              <a:spLocks noChangeArrowheads="1"/>
            </p:cNvSpPr>
            <p:nvPr userDrawn="1"/>
          </p:nvSpPr>
          <p:spPr bwMode="auto">
            <a:xfrm>
              <a:off x="3470275" y="2390775"/>
              <a:ext cx="2846388" cy="284797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3771900" y="2444750"/>
              <a:ext cx="2238375" cy="274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 noEditPoints="1"/>
            </p:cNvSpPr>
            <p:nvPr userDrawn="1"/>
          </p:nvSpPr>
          <p:spPr bwMode="auto">
            <a:xfrm>
              <a:off x="3533775" y="3040063"/>
              <a:ext cx="2720975" cy="1550987"/>
            </a:xfrm>
            <a:custGeom>
              <a:avLst/>
              <a:gdLst/>
              <a:ahLst/>
              <a:cxnLst>
                <a:cxn ang="0">
                  <a:pos x="796" y="0"/>
                </a:cxn>
                <a:cxn ang="0">
                  <a:pos x="796" y="11"/>
                </a:cxn>
                <a:cxn ang="0">
                  <a:pos x="868" y="249"/>
                </a:cxn>
                <a:cxn ang="0">
                  <a:pos x="796" y="487"/>
                </a:cxn>
                <a:cxn ang="0">
                  <a:pos x="796" y="498"/>
                </a:cxn>
                <a:cxn ang="0">
                  <a:pos x="874" y="249"/>
                </a:cxn>
                <a:cxn ang="0">
                  <a:pos x="796" y="0"/>
                </a:cxn>
                <a:cxn ang="0">
                  <a:pos x="77" y="0"/>
                </a:cxn>
                <a:cxn ang="0">
                  <a:pos x="0" y="249"/>
                </a:cxn>
                <a:cxn ang="0">
                  <a:pos x="77" y="498"/>
                </a:cxn>
                <a:cxn ang="0">
                  <a:pos x="77" y="487"/>
                </a:cxn>
                <a:cxn ang="0">
                  <a:pos x="6" y="249"/>
                </a:cxn>
                <a:cxn ang="0">
                  <a:pos x="77" y="11"/>
                </a:cxn>
                <a:cxn ang="0">
                  <a:pos x="77" y="0"/>
                </a:cxn>
              </a:cxnLst>
              <a:rect l="0" t="0" r="r" b="b"/>
              <a:pathLst>
                <a:path w="874" h="498">
                  <a:moveTo>
                    <a:pt x="796" y="0"/>
                  </a:moveTo>
                  <a:cubicBezTo>
                    <a:pt x="796" y="11"/>
                    <a:pt x="796" y="11"/>
                    <a:pt x="796" y="11"/>
                  </a:cubicBezTo>
                  <a:cubicBezTo>
                    <a:pt x="841" y="79"/>
                    <a:pt x="868" y="161"/>
                    <a:pt x="868" y="249"/>
                  </a:cubicBezTo>
                  <a:cubicBezTo>
                    <a:pt x="868" y="337"/>
                    <a:pt x="841" y="419"/>
                    <a:pt x="796" y="487"/>
                  </a:cubicBezTo>
                  <a:cubicBezTo>
                    <a:pt x="796" y="498"/>
                    <a:pt x="796" y="498"/>
                    <a:pt x="796" y="498"/>
                  </a:cubicBezTo>
                  <a:cubicBezTo>
                    <a:pt x="845" y="427"/>
                    <a:pt x="874" y="342"/>
                    <a:pt x="874" y="249"/>
                  </a:cubicBezTo>
                  <a:cubicBezTo>
                    <a:pt x="874" y="157"/>
                    <a:pt x="845" y="71"/>
                    <a:pt x="796" y="0"/>
                  </a:cubicBezTo>
                  <a:moveTo>
                    <a:pt x="77" y="0"/>
                  </a:moveTo>
                  <a:cubicBezTo>
                    <a:pt x="28" y="71"/>
                    <a:pt x="0" y="157"/>
                    <a:pt x="0" y="249"/>
                  </a:cubicBezTo>
                  <a:cubicBezTo>
                    <a:pt x="0" y="342"/>
                    <a:pt x="28" y="427"/>
                    <a:pt x="77" y="498"/>
                  </a:cubicBezTo>
                  <a:cubicBezTo>
                    <a:pt x="77" y="487"/>
                    <a:pt x="77" y="487"/>
                    <a:pt x="77" y="487"/>
                  </a:cubicBezTo>
                  <a:cubicBezTo>
                    <a:pt x="32" y="419"/>
                    <a:pt x="6" y="337"/>
                    <a:pt x="6" y="249"/>
                  </a:cubicBezTo>
                  <a:cubicBezTo>
                    <a:pt x="6" y="161"/>
                    <a:pt x="32" y="79"/>
                    <a:pt x="77" y="11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F6E8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 noEditPoints="1"/>
            </p:cNvSpPr>
            <p:nvPr userDrawn="1"/>
          </p:nvSpPr>
          <p:spPr bwMode="auto">
            <a:xfrm>
              <a:off x="3771900" y="2454275"/>
              <a:ext cx="2238375" cy="2722563"/>
            </a:xfrm>
            <a:custGeom>
              <a:avLst/>
              <a:gdLst/>
              <a:ahLst/>
              <a:cxnLst>
                <a:cxn ang="0">
                  <a:pos x="719" y="675"/>
                </a:cxn>
                <a:cxn ang="0">
                  <a:pos x="699" y="703"/>
                </a:cxn>
                <a:cxn ang="0">
                  <a:pos x="698" y="704"/>
                </a:cxn>
                <a:cxn ang="0">
                  <a:pos x="698" y="705"/>
                </a:cxn>
                <a:cxn ang="0">
                  <a:pos x="701" y="705"/>
                </a:cxn>
                <a:cxn ang="0">
                  <a:pos x="698" y="705"/>
                </a:cxn>
                <a:cxn ang="0">
                  <a:pos x="698" y="852"/>
                </a:cxn>
                <a:cxn ang="0">
                  <a:pos x="476" y="852"/>
                </a:cxn>
                <a:cxn ang="0">
                  <a:pos x="476" y="853"/>
                </a:cxn>
                <a:cxn ang="0">
                  <a:pos x="360" y="868"/>
                </a:cxn>
                <a:cxn ang="0">
                  <a:pos x="244" y="853"/>
                </a:cxn>
                <a:cxn ang="0">
                  <a:pos x="243" y="852"/>
                </a:cxn>
                <a:cxn ang="0">
                  <a:pos x="21" y="852"/>
                </a:cxn>
                <a:cxn ang="0">
                  <a:pos x="21" y="704"/>
                </a:cxn>
                <a:cxn ang="0">
                  <a:pos x="21" y="703"/>
                </a:cxn>
                <a:cxn ang="0">
                  <a:pos x="0" y="675"/>
                </a:cxn>
                <a:cxn ang="0">
                  <a:pos x="0" y="686"/>
                </a:cxn>
                <a:cxn ang="0">
                  <a:pos x="15" y="706"/>
                </a:cxn>
                <a:cxn ang="0">
                  <a:pos x="15" y="858"/>
                </a:cxn>
                <a:cxn ang="0">
                  <a:pos x="243" y="858"/>
                </a:cxn>
                <a:cxn ang="0">
                  <a:pos x="360" y="874"/>
                </a:cxn>
                <a:cxn ang="0">
                  <a:pos x="477" y="858"/>
                </a:cxn>
                <a:cxn ang="0">
                  <a:pos x="704" y="858"/>
                </a:cxn>
                <a:cxn ang="0">
                  <a:pos x="704" y="706"/>
                </a:cxn>
                <a:cxn ang="0">
                  <a:pos x="719" y="686"/>
                </a:cxn>
                <a:cxn ang="0">
                  <a:pos x="719" y="675"/>
                </a:cxn>
                <a:cxn ang="0">
                  <a:pos x="360" y="0"/>
                </a:cxn>
                <a:cxn ang="0">
                  <a:pos x="242" y="16"/>
                </a:cxn>
                <a:cxn ang="0">
                  <a:pos x="15" y="16"/>
                </a:cxn>
                <a:cxn ang="0">
                  <a:pos x="15" y="168"/>
                </a:cxn>
                <a:cxn ang="0">
                  <a:pos x="0" y="188"/>
                </a:cxn>
                <a:cxn ang="0">
                  <a:pos x="0" y="199"/>
                </a:cxn>
                <a:cxn ang="0">
                  <a:pos x="21" y="171"/>
                </a:cxn>
                <a:cxn ang="0">
                  <a:pos x="21" y="170"/>
                </a:cxn>
                <a:cxn ang="0">
                  <a:pos x="21" y="22"/>
                </a:cxn>
                <a:cxn ang="0">
                  <a:pos x="243" y="22"/>
                </a:cxn>
                <a:cxn ang="0">
                  <a:pos x="244" y="22"/>
                </a:cxn>
                <a:cxn ang="0">
                  <a:pos x="360" y="6"/>
                </a:cxn>
                <a:cxn ang="0">
                  <a:pos x="476" y="22"/>
                </a:cxn>
                <a:cxn ang="0">
                  <a:pos x="476" y="22"/>
                </a:cxn>
                <a:cxn ang="0">
                  <a:pos x="698" y="22"/>
                </a:cxn>
                <a:cxn ang="0">
                  <a:pos x="698" y="170"/>
                </a:cxn>
                <a:cxn ang="0">
                  <a:pos x="699" y="171"/>
                </a:cxn>
                <a:cxn ang="0">
                  <a:pos x="719" y="199"/>
                </a:cxn>
                <a:cxn ang="0">
                  <a:pos x="719" y="188"/>
                </a:cxn>
                <a:cxn ang="0">
                  <a:pos x="704" y="168"/>
                </a:cxn>
                <a:cxn ang="0">
                  <a:pos x="704" y="16"/>
                </a:cxn>
                <a:cxn ang="0">
                  <a:pos x="477" y="16"/>
                </a:cxn>
                <a:cxn ang="0">
                  <a:pos x="360" y="0"/>
                </a:cxn>
              </a:cxnLst>
              <a:rect l="0" t="0" r="r" b="b"/>
              <a:pathLst>
                <a:path w="719" h="874">
                  <a:moveTo>
                    <a:pt x="719" y="675"/>
                  </a:moveTo>
                  <a:cubicBezTo>
                    <a:pt x="713" y="685"/>
                    <a:pt x="706" y="694"/>
                    <a:pt x="699" y="703"/>
                  </a:cubicBezTo>
                  <a:cubicBezTo>
                    <a:pt x="698" y="704"/>
                    <a:pt x="698" y="704"/>
                    <a:pt x="698" y="704"/>
                  </a:cubicBezTo>
                  <a:cubicBezTo>
                    <a:pt x="698" y="705"/>
                    <a:pt x="698" y="705"/>
                    <a:pt x="698" y="705"/>
                  </a:cubicBezTo>
                  <a:cubicBezTo>
                    <a:pt x="701" y="705"/>
                    <a:pt x="701" y="705"/>
                    <a:pt x="701" y="705"/>
                  </a:cubicBezTo>
                  <a:cubicBezTo>
                    <a:pt x="698" y="705"/>
                    <a:pt x="698" y="705"/>
                    <a:pt x="698" y="705"/>
                  </a:cubicBezTo>
                  <a:cubicBezTo>
                    <a:pt x="698" y="852"/>
                    <a:pt x="698" y="852"/>
                    <a:pt x="698" y="852"/>
                  </a:cubicBezTo>
                  <a:cubicBezTo>
                    <a:pt x="476" y="852"/>
                    <a:pt x="476" y="852"/>
                    <a:pt x="476" y="852"/>
                  </a:cubicBezTo>
                  <a:cubicBezTo>
                    <a:pt x="476" y="853"/>
                    <a:pt x="476" y="853"/>
                    <a:pt x="476" y="853"/>
                  </a:cubicBezTo>
                  <a:cubicBezTo>
                    <a:pt x="439" y="863"/>
                    <a:pt x="400" y="868"/>
                    <a:pt x="360" y="868"/>
                  </a:cubicBezTo>
                  <a:cubicBezTo>
                    <a:pt x="320" y="868"/>
                    <a:pt x="281" y="863"/>
                    <a:pt x="244" y="853"/>
                  </a:cubicBezTo>
                  <a:cubicBezTo>
                    <a:pt x="243" y="852"/>
                    <a:pt x="243" y="852"/>
                    <a:pt x="243" y="852"/>
                  </a:cubicBezTo>
                  <a:cubicBezTo>
                    <a:pt x="21" y="852"/>
                    <a:pt x="21" y="852"/>
                    <a:pt x="21" y="852"/>
                  </a:cubicBezTo>
                  <a:cubicBezTo>
                    <a:pt x="21" y="704"/>
                    <a:pt x="21" y="704"/>
                    <a:pt x="21" y="704"/>
                  </a:cubicBezTo>
                  <a:cubicBezTo>
                    <a:pt x="21" y="703"/>
                    <a:pt x="21" y="703"/>
                    <a:pt x="21" y="703"/>
                  </a:cubicBezTo>
                  <a:cubicBezTo>
                    <a:pt x="13" y="694"/>
                    <a:pt x="7" y="685"/>
                    <a:pt x="0" y="675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5" y="693"/>
                    <a:pt x="10" y="700"/>
                    <a:pt x="15" y="706"/>
                  </a:cubicBezTo>
                  <a:cubicBezTo>
                    <a:pt x="15" y="858"/>
                    <a:pt x="15" y="858"/>
                    <a:pt x="15" y="858"/>
                  </a:cubicBezTo>
                  <a:cubicBezTo>
                    <a:pt x="243" y="858"/>
                    <a:pt x="243" y="858"/>
                    <a:pt x="243" y="858"/>
                  </a:cubicBezTo>
                  <a:cubicBezTo>
                    <a:pt x="280" y="869"/>
                    <a:pt x="319" y="874"/>
                    <a:pt x="360" y="874"/>
                  </a:cubicBezTo>
                  <a:cubicBezTo>
                    <a:pt x="400" y="874"/>
                    <a:pt x="440" y="869"/>
                    <a:pt x="477" y="858"/>
                  </a:cubicBezTo>
                  <a:cubicBezTo>
                    <a:pt x="704" y="858"/>
                    <a:pt x="704" y="858"/>
                    <a:pt x="704" y="858"/>
                  </a:cubicBezTo>
                  <a:cubicBezTo>
                    <a:pt x="704" y="706"/>
                    <a:pt x="704" y="706"/>
                    <a:pt x="704" y="706"/>
                  </a:cubicBezTo>
                  <a:cubicBezTo>
                    <a:pt x="709" y="700"/>
                    <a:pt x="714" y="693"/>
                    <a:pt x="719" y="686"/>
                  </a:cubicBezTo>
                  <a:cubicBezTo>
                    <a:pt x="719" y="675"/>
                    <a:pt x="719" y="675"/>
                    <a:pt x="719" y="675"/>
                  </a:cubicBezTo>
                  <a:moveTo>
                    <a:pt x="360" y="0"/>
                  </a:moveTo>
                  <a:cubicBezTo>
                    <a:pt x="319" y="0"/>
                    <a:pt x="280" y="6"/>
                    <a:pt x="242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0" y="175"/>
                    <a:pt x="5" y="181"/>
                    <a:pt x="0" y="188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7" y="189"/>
                    <a:pt x="13" y="180"/>
                    <a:pt x="21" y="171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4" y="22"/>
                    <a:pt x="244" y="22"/>
                    <a:pt x="244" y="22"/>
                  </a:cubicBezTo>
                  <a:cubicBezTo>
                    <a:pt x="281" y="11"/>
                    <a:pt x="320" y="6"/>
                    <a:pt x="360" y="6"/>
                  </a:cubicBezTo>
                  <a:cubicBezTo>
                    <a:pt x="400" y="6"/>
                    <a:pt x="439" y="11"/>
                    <a:pt x="476" y="22"/>
                  </a:cubicBezTo>
                  <a:cubicBezTo>
                    <a:pt x="476" y="22"/>
                    <a:pt x="476" y="22"/>
                    <a:pt x="476" y="22"/>
                  </a:cubicBezTo>
                  <a:cubicBezTo>
                    <a:pt x="698" y="22"/>
                    <a:pt x="698" y="22"/>
                    <a:pt x="698" y="22"/>
                  </a:cubicBezTo>
                  <a:cubicBezTo>
                    <a:pt x="698" y="170"/>
                    <a:pt x="698" y="170"/>
                    <a:pt x="698" y="170"/>
                  </a:cubicBezTo>
                  <a:cubicBezTo>
                    <a:pt x="699" y="171"/>
                    <a:pt x="699" y="171"/>
                    <a:pt x="699" y="171"/>
                  </a:cubicBezTo>
                  <a:cubicBezTo>
                    <a:pt x="706" y="180"/>
                    <a:pt x="713" y="189"/>
                    <a:pt x="719" y="199"/>
                  </a:cubicBezTo>
                  <a:cubicBezTo>
                    <a:pt x="719" y="188"/>
                    <a:pt x="719" y="188"/>
                    <a:pt x="719" y="188"/>
                  </a:cubicBezTo>
                  <a:cubicBezTo>
                    <a:pt x="714" y="181"/>
                    <a:pt x="709" y="175"/>
                    <a:pt x="704" y="168"/>
                  </a:cubicBezTo>
                  <a:cubicBezTo>
                    <a:pt x="704" y="16"/>
                    <a:pt x="704" y="16"/>
                    <a:pt x="704" y="16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440" y="6"/>
                    <a:pt x="400" y="0"/>
                    <a:pt x="360" y="0"/>
                  </a:cubicBezTo>
                </a:path>
              </a:pathLst>
            </a:custGeom>
            <a:solidFill>
              <a:srgbClr val="F6E8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EditPoints="1"/>
            </p:cNvSpPr>
            <p:nvPr userDrawn="1"/>
          </p:nvSpPr>
          <p:spPr bwMode="auto">
            <a:xfrm>
              <a:off x="3614738" y="3186113"/>
              <a:ext cx="2557462" cy="1262062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772" y="405"/>
                </a:cxn>
                <a:cxn ang="0">
                  <a:pos x="825" y="202"/>
                </a:cxn>
                <a:cxn ang="0">
                  <a:pos x="772" y="0"/>
                </a:cxn>
                <a:cxn ang="0">
                  <a:pos x="53" y="0"/>
                </a:cxn>
                <a:cxn ang="0">
                  <a:pos x="0" y="202"/>
                </a:cxn>
                <a:cxn ang="0">
                  <a:pos x="53" y="405"/>
                </a:cxn>
                <a:cxn ang="0">
                  <a:pos x="53" y="0"/>
                </a:cxn>
              </a:cxnLst>
              <a:rect l="0" t="0" r="r" b="b"/>
              <a:pathLst>
                <a:path w="825" h="405">
                  <a:moveTo>
                    <a:pt x="772" y="0"/>
                  </a:moveTo>
                  <a:cubicBezTo>
                    <a:pt x="772" y="405"/>
                    <a:pt x="772" y="405"/>
                    <a:pt x="772" y="405"/>
                  </a:cubicBezTo>
                  <a:cubicBezTo>
                    <a:pt x="806" y="345"/>
                    <a:pt x="825" y="276"/>
                    <a:pt x="825" y="202"/>
                  </a:cubicBezTo>
                  <a:cubicBezTo>
                    <a:pt x="825" y="129"/>
                    <a:pt x="806" y="60"/>
                    <a:pt x="772" y="0"/>
                  </a:cubicBezTo>
                  <a:moveTo>
                    <a:pt x="53" y="0"/>
                  </a:moveTo>
                  <a:cubicBezTo>
                    <a:pt x="20" y="60"/>
                    <a:pt x="0" y="129"/>
                    <a:pt x="0" y="202"/>
                  </a:cubicBezTo>
                  <a:cubicBezTo>
                    <a:pt x="0" y="276"/>
                    <a:pt x="20" y="345"/>
                    <a:pt x="53" y="405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auto">
            <a:xfrm>
              <a:off x="3771900" y="2532063"/>
              <a:ext cx="2238375" cy="2570162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249" y="15"/>
                </a:cxn>
                <a:cxn ang="0">
                  <a:pos x="35" y="15"/>
                </a:cxn>
                <a:cxn ang="0">
                  <a:pos x="35" y="157"/>
                </a:cxn>
                <a:cxn ang="0">
                  <a:pos x="0" y="210"/>
                </a:cxn>
                <a:cxn ang="0">
                  <a:pos x="0" y="615"/>
                </a:cxn>
                <a:cxn ang="0">
                  <a:pos x="35" y="667"/>
                </a:cxn>
                <a:cxn ang="0">
                  <a:pos x="35" y="809"/>
                </a:cxn>
                <a:cxn ang="0">
                  <a:pos x="249" y="809"/>
                </a:cxn>
                <a:cxn ang="0">
                  <a:pos x="360" y="825"/>
                </a:cxn>
                <a:cxn ang="0">
                  <a:pos x="471" y="809"/>
                </a:cxn>
                <a:cxn ang="0">
                  <a:pos x="684" y="809"/>
                </a:cxn>
                <a:cxn ang="0">
                  <a:pos x="684" y="667"/>
                </a:cxn>
                <a:cxn ang="0">
                  <a:pos x="719" y="615"/>
                </a:cxn>
                <a:cxn ang="0">
                  <a:pos x="719" y="210"/>
                </a:cxn>
                <a:cxn ang="0">
                  <a:pos x="684" y="157"/>
                </a:cxn>
                <a:cxn ang="0">
                  <a:pos x="684" y="15"/>
                </a:cxn>
                <a:cxn ang="0">
                  <a:pos x="471" y="15"/>
                </a:cxn>
                <a:cxn ang="0">
                  <a:pos x="360" y="0"/>
                </a:cxn>
              </a:cxnLst>
              <a:rect l="0" t="0" r="r" b="b"/>
              <a:pathLst>
                <a:path w="719" h="825">
                  <a:moveTo>
                    <a:pt x="360" y="0"/>
                  </a:moveTo>
                  <a:cubicBezTo>
                    <a:pt x="321" y="0"/>
                    <a:pt x="284" y="5"/>
                    <a:pt x="249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22" y="174"/>
                    <a:pt x="11" y="191"/>
                    <a:pt x="0" y="210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11" y="633"/>
                    <a:pt x="22" y="650"/>
                    <a:pt x="35" y="667"/>
                  </a:cubicBezTo>
                  <a:cubicBezTo>
                    <a:pt x="35" y="809"/>
                    <a:pt x="35" y="809"/>
                    <a:pt x="35" y="809"/>
                  </a:cubicBezTo>
                  <a:cubicBezTo>
                    <a:pt x="249" y="809"/>
                    <a:pt x="249" y="809"/>
                    <a:pt x="249" y="809"/>
                  </a:cubicBezTo>
                  <a:cubicBezTo>
                    <a:pt x="284" y="819"/>
                    <a:pt x="321" y="825"/>
                    <a:pt x="360" y="825"/>
                  </a:cubicBezTo>
                  <a:cubicBezTo>
                    <a:pt x="398" y="825"/>
                    <a:pt x="435" y="819"/>
                    <a:pt x="471" y="809"/>
                  </a:cubicBezTo>
                  <a:cubicBezTo>
                    <a:pt x="684" y="809"/>
                    <a:pt x="684" y="809"/>
                    <a:pt x="684" y="809"/>
                  </a:cubicBezTo>
                  <a:cubicBezTo>
                    <a:pt x="684" y="667"/>
                    <a:pt x="684" y="667"/>
                    <a:pt x="684" y="667"/>
                  </a:cubicBezTo>
                  <a:cubicBezTo>
                    <a:pt x="697" y="650"/>
                    <a:pt x="709" y="633"/>
                    <a:pt x="719" y="615"/>
                  </a:cubicBezTo>
                  <a:cubicBezTo>
                    <a:pt x="719" y="210"/>
                    <a:pt x="719" y="210"/>
                    <a:pt x="719" y="210"/>
                  </a:cubicBezTo>
                  <a:cubicBezTo>
                    <a:pt x="709" y="191"/>
                    <a:pt x="697" y="174"/>
                    <a:pt x="684" y="157"/>
                  </a:cubicBezTo>
                  <a:cubicBezTo>
                    <a:pt x="684" y="15"/>
                    <a:pt x="684" y="15"/>
                    <a:pt x="684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35" y="5"/>
                    <a:pt x="398" y="0"/>
                    <a:pt x="360" y="0"/>
                  </a:cubicBezTo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" name="Text Placeholder 89"/>
          <p:cNvSpPr>
            <a:spLocks noGrp="1"/>
          </p:cNvSpPr>
          <p:nvPr>
            <p:ph type="body" sz="quarter" idx="13" hasCustomPrompt="1"/>
          </p:nvPr>
        </p:nvSpPr>
        <p:spPr>
          <a:xfrm>
            <a:off x="1087820" y="1860330"/>
            <a:ext cx="990600" cy="197070"/>
          </a:xfrm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00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Month - Year</a:t>
            </a:r>
          </a:p>
        </p:txBody>
      </p:sp>
      <p:pic>
        <p:nvPicPr>
          <p:cNvPr id="41" name="pea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2590800"/>
            <a:ext cx="1981200" cy="2454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685800" y="1676400"/>
            <a:ext cx="8001000" cy="3581400"/>
          </a:xfrm>
        </p:spPr>
        <p:txBody>
          <a:bodyPr/>
          <a:lstStyle>
            <a:lvl1pPr marL="0" indent="0">
              <a:buNone/>
              <a:defRPr baseline="0">
                <a:latin typeface="Cambria" pitchFamily="18" charset="0"/>
              </a:defRPr>
            </a:lvl1pPr>
          </a:lstStyle>
          <a:p>
            <a:r>
              <a:rPr lang="en-US" dirty="0" smtClean="0"/>
              <a:t>Click icon to insert table.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28600" y="3733800"/>
            <a:ext cx="8686800" cy="1752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1447800"/>
            <a:ext cx="8686800" cy="2133600"/>
          </a:xfrm>
        </p:spPr>
        <p:txBody>
          <a:bodyPr>
            <a:normAutofit/>
          </a:bodyPr>
          <a:lstStyle>
            <a:lvl1pPr>
              <a:buNone/>
              <a:defRPr sz="1400"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600" y="1371600"/>
            <a:ext cx="4038600" cy="4589462"/>
            <a:chOff x="6248400" y="1049338"/>
            <a:chExt cx="2743200" cy="5637212"/>
          </a:xfrm>
        </p:grpSpPr>
        <p:sp>
          <p:nvSpPr>
            <p:cNvPr id="6" name="Oval 2"/>
            <p:cNvSpPr>
              <a:spLocks noChangeArrowheads="1"/>
            </p:cNvSpPr>
            <p:nvPr userDrawn="1"/>
          </p:nvSpPr>
          <p:spPr bwMode="auto">
            <a:xfrm>
              <a:off x="6642100" y="1049338"/>
              <a:ext cx="1955800" cy="1946275"/>
            </a:xfrm>
            <a:prstGeom prst="ellipse">
              <a:avLst/>
            </a:pr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 userDrawn="1"/>
          </p:nvSpPr>
          <p:spPr bwMode="auto">
            <a:xfrm>
              <a:off x="6248400" y="1295400"/>
              <a:ext cx="2743200" cy="5391150"/>
            </a:xfrm>
            <a:prstGeom prst="rect">
              <a:avLst/>
            </a:prstGeom>
            <a:solidFill>
              <a:srgbClr val="ABDEE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"/>
            <p:cNvSpPr>
              <a:spLocks/>
            </p:cNvSpPr>
            <p:nvPr userDrawn="1"/>
          </p:nvSpPr>
          <p:spPr bwMode="auto">
            <a:xfrm>
              <a:off x="6307138" y="1117600"/>
              <a:ext cx="2624137" cy="5511800"/>
            </a:xfrm>
            <a:custGeom>
              <a:avLst/>
              <a:gdLst/>
              <a:ahLst/>
              <a:cxnLst>
                <a:cxn ang="0">
                  <a:pos x="618" y="78"/>
                </a:cxn>
                <a:cxn ang="0">
                  <a:pos x="620" y="76"/>
                </a:cxn>
                <a:cxn ang="0">
                  <a:pos x="420" y="0"/>
                </a:cxn>
                <a:cxn ang="0">
                  <a:pos x="221" y="76"/>
                </a:cxn>
                <a:cxn ang="0">
                  <a:pos x="223" y="78"/>
                </a:cxn>
                <a:cxn ang="0">
                  <a:pos x="223" y="75"/>
                </a:cxn>
                <a:cxn ang="0">
                  <a:pos x="0" y="75"/>
                </a:cxn>
                <a:cxn ang="0">
                  <a:pos x="0" y="1772"/>
                </a:cxn>
                <a:cxn ang="0">
                  <a:pos x="840" y="1772"/>
                </a:cxn>
                <a:cxn ang="0">
                  <a:pos x="840" y="75"/>
                </a:cxn>
                <a:cxn ang="0">
                  <a:pos x="618" y="75"/>
                </a:cxn>
                <a:cxn ang="0">
                  <a:pos x="618" y="78"/>
                </a:cxn>
                <a:cxn ang="0">
                  <a:pos x="620" y="76"/>
                </a:cxn>
                <a:cxn ang="0">
                  <a:pos x="618" y="78"/>
                </a:cxn>
                <a:cxn ang="0">
                  <a:pos x="618" y="81"/>
                </a:cxn>
                <a:cxn ang="0">
                  <a:pos x="834" y="81"/>
                </a:cxn>
                <a:cxn ang="0">
                  <a:pos x="834" y="1766"/>
                </a:cxn>
                <a:cxn ang="0">
                  <a:pos x="6" y="1766"/>
                </a:cxn>
                <a:cxn ang="0">
                  <a:pos x="6" y="81"/>
                </a:cxn>
                <a:cxn ang="0">
                  <a:pos x="224" y="81"/>
                </a:cxn>
                <a:cxn ang="0">
                  <a:pos x="225" y="80"/>
                </a:cxn>
                <a:cxn ang="0">
                  <a:pos x="420" y="6"/>
                </a:cxn>
                <a:cxn ang="0">
                  <a:pos x="616" y="80"/>
                </a:cxn>
                <a:cxn ang="0">
                  <a:pos x="617" y="81"/>
                </a:cxn>
                <a:cxn ang="0">
                  <a:pos x="618" y="81"/>
                </a:cxn>
                <a:cxn ang="0">
                  <a:pos x="618" y="78"/>
                </a:cxn>
              </a:cxnLst>
              <a:rect l="0" t="0" r="r" b="b"/>
              <a:pathLst>
                <a:path w="840" h="1772">
                  <a:moveTo>
                    <a:pt x="618" y="78"/>
                  </a:moveTo>
                  <a:cubicBezTo>
                    <a:pt x="620" y="76"/>
                    <a:pt x="620" y="76"/>
                    <a:pt x="620" y="76"/>
                  </a:cubicBezTo>
                  <a:cubicBezTo>
                    <a:pt x="566" y="29"/>
                    <a:pt x="497" y="0"/>
                    <a:pt x="420" y="0"/>
                  </a:cubicBezTo>
                  <a:cubicBezTo>
                    <a:pt x="344" y="0"/>
                    <a:pt x="274" y="29"/>
                    <a:pt x="221" y="76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772"/>
                    <a:pt x="0" y="1772"/>
                    <a:pt x="0" y="1772"/>
                  </a:cubicBezTo>
                  <a:cubicBezTo>
                    <a:pt x="840" y="1772"/>
                    <a:pt x="840" y="1772"/>
                    <a:pt x="840" y="1772"/>
                  </a:cubicBezTo>
                  <a:cubicBezTo>
                    <a:pt x="840" y="75"/>
                    <a:pt x="840" y="75"/>
                    <a:pt x="840" y="75"/>
                  </a:cubicBezTo>
                  <a:cubicBezTo>
                    <a:pt x="618" y="75"/>
                    <a:pt x="618" y="75"/>
                    <a:pt x="618" y="75"/>
                  </a:cubicBezTo>
                  <a:cubicBezTo>
                    <a:pt x="618" y="78"/>
                    <a:pt x="618" y="78"/>
                    <a:pt x="618" y="78"/>
                  </a:cubicBezTo>
                  <a:cubicBezTo>
                    <a:pt x="620" y="76"/>
                    <a:pt x="620" y="76"/>
                    <a:pt x="620" y="76"/>
                  </a:cubicBezTo>
                  <a:cubicBezTo>
                    <a:pt x="618" y="78"/>
                    <a:pt x="618" y="78"/>
                    <a:pt x="618" y="78"/>
                  </a:cubicBezTo>
                  <a:cubicBezTo>
                    <a:pt x="618" y="81"/>
                    <a:pt x="618" y="81"/>
                    <a:pt x="618" y="81"/>
                  </a:cubicBezTo>
                  <a:cubicBezTo>
                    <a:pt x="834" y="81"/>
                    <a:pt x="834" y="81"/>
                    <a:pt x="834" y="81"/>
                  </a:cubicBezTo>
                  <a:cubicBezTo>
                    <a:pt x="834" y="1766"/>
                    <a:pt x="834" y="1766"/>
                    <a:pt x="834" y="1766"/>
                  </a:cubicBezTo>
                  <a:cubicBezTo>
                    <a:pt x="6" y="1766"/>
                    <a:pt x="6" y="1766"/>
                    <a:pt x="6" y="1766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77" y="34"/>
                    <a:pt x="345" y="6"/>
                    <a:pt x="420" y="6"/>
                  </a:cubicBezTo>
                  <a:cubicBezTo>
                    <a:pt x="495" y="6"/>
                    <a:pt x="564" y="34"/>
                    <a:pt x="616" y="80"/>
                  </a:cubicBezTo>
                  <a:cubicBezTo>
                    <a:pt x="617" y="81"/>
                    <a:pt x="617" y="81"/>
                    <a:pt x="617" y="81"/>
                  </a:cubicBezTo>
                  <a:cubicBezTo>
                    <a:pt x="618" y="81"/>
                    <a:pt x="618" y="81"/>
                    <a:pt x="618" y="81"/>
                  </a:cubicBezTo>
                  <a:lnTo>
                    <a:pt x="618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 userDrawn="1"/>
        </p:nvGrpSpPr>
        <p:grpSpPr>
          <a:xfrm>
            <a:off x="1981200" y="1600200"/>
            <a:ext cx="606425" cy="119063"/>
            <a:chOff x="8048625" y="790575"/>
            <a:chExt cx="606425" cy="119063"/>
          </a:xfrm>
        </p:grpSpPr>
        <p:sp>
          <p:nvSpPr>
            <p:cNvPr id="3126" name="Oval 54"/>
            <p:cNvSpPr>
              <a:spLocks noChangeArrowheads="1"/>
            </p:cNvSpPr>
            <p:nvPr userDrawn="1"/>
          </p:nvSpPr>
          <p:spPr bwMode="auto">
            <a:xfrm>
              <a:off x="8299450" y="790575"/>
              <a:ext cx="55563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Oval 55"/>
            <p:cNvSpPr>
              <a:spLocks noChangeArrowheads="1"/>
            </p:cNvSpPr>
            <p:nvPr userDrawn="1"/>
          </p:nvSpPr>
          <p:spPr bwMode="auto">
            <a:xfrm>
              <a:off x="8226425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Oval 56"/>
            <p:cNvSpPr>
              <a:spLocks noChangeArrowheads="1"/>
            </p:cNvSpPr>
            <p:nvPr userDrawn="1"/>
          </p:nvSpPr>
          <p:spPr bwMode="auto">
            <a:xfrm>
              <a:off x="8154988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Oval 57"/>
            <p:cNvSpPr>
              <a:spLocks noChangeArrowheads="1"/>
            </p:cNvSpPr>
            <p:nvPr userDrawn="1"/>
          </p:nvSpPr>
          <p:spPr bwMode="auto">
            <a:xfrm>
              <a:off x="8083550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Oval 58"/>
            <p:cNvSpPr>
              <a:spLocks noChangeArrowheads="1"/>
            </p:cNvSpPr>
            <p:nvPr userDrawn="1"/>
          </p:nvSpPr>
          <p:spPr bwMode="auto">
            <a:xfrm>
              <a:off x="82645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Oval 59"/>
            <p:cNvSpPr>
              <a:spLocks noChangeArrowheads="1"/>
            </p:cNvSpPr>
            <p:nvPr userDrawn="1"/>
          </p:nvSpPr>
          <p:spPr bwMode="auto">
            <a:xfrm>
              <a:off x="8193088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Oval 60"/>
            <p:cNvSpPr>
              <a:spLocks noChangeArrowheads="1"/>
            </p:cNvSpPr>
            <p:nvPr userDrawn="1"/>
          </p:nvSpPr>
          <p:spPr bwMode="auto">
            <a:xfrm>
              <a:off x="8121650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Oval 61"/>
            <p:cNvSpPr>
              <a:spLocks noChangeArrowheads="1"/>
            </p:cNvSpPr>
            <p:nvPr userDrawn="1"/>
          </p:nvSpPr>
          <p:spPr bwMode="auto">
            <a:xfrm>
              <a:off x="80486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Oval 62"/>
            <p:cNvSpPr>
              <a:spLocks noChangeArrowheads="1"/>
            </p:cNvSpPr>
            <p:nvPr userDrawn="1"/>
          </p:nvSpPr>
          <p:spPr bwMode="auto">
            <a:xfrm>
              <a:off x="8596313" y="790575"/>
              <a:ext cx="58737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Oval 63"/>
            <p:cNvSpPr>
              <a:spLocks noChangeArrowheads="1"/>
            </p:cNvSpPr>
            <p:nvPr userDrawn="1"/>
          </p:nvSpPr>
          <p:spPr bwMode="auto">
            <a:xfrm>
              <a:off x="8524875" y="790575"/>
              <a:ext cx="58738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Oval 64"/>
            <p:cNvSpPr>
              <a:spLocks noChangeArrowheads="1"/>
            </p:cNvSpPr>
            <p:nvPr userDrawn="1"/>
          </p:nvSpPr>
          <p:spPr bwMode="auto">
            <a:xfrm>
              <a:off x="8451850" y="790575"/>
              <a:ext cx="60325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Oval 65"/>
            <p:cNvSpPr>
              <a:spLocks noChangeArrowheads="1"/>
            </p:cNvSpPr>
            <p:nvPr userDrawn="1"/>
          </p:nvSpPr>
          <p:spPr bwMode="auto">
            <a:xfrm>
              <a:off x="8380413" y="790575"/>
              <a:ext cx="55562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Oval 66"/>
            <p:cNvSpPr>
              <a:spLocks noChangeArrowheads="1"/>
            </p:cNvSpPr>
            <p:nvPr userDrawn="1"/>
          </p:nvSpPr>
          <p:spPr bwMode="auto">
            <a:xfrm>
              <a:off x="8564563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Oval 67"/>
            <p:cNvSpPr>
              <a:spLocks noChangeArrowheads="1"/>
            </p:cNvSpPr>
            <p:nvPr userDrawn="1"/>
          </p:nvSpPr>
          <p:spPr bwMode="auto">
            <a:xfrm>
              <a:off x="8493125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Oval 68"/>
            <p:cNvSpPr>
              <a:spLocks noChangeArrowheads="1"/>
            </p:cNvSpPr>
            <p:nvPr userDrawn="1"/>
          </p:nvSpPr>
          <p:spPr bwMode="auto">
            <a:xfrm>
              <a:off x="8416925" y="854075"/>
              <a:ext cx="60325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Oval 69"/>
            <p:cNvSpPr>
              <a:spLocks noChangeArrowheads="1"/>
            </p:cNvSpPr>
            <p:nvPr userDrawn="1"/>
          </p:nvSpPr>
          <p:spPr bwMode="auto">
            <a:xfrm>
              <a:off x="8347075" y="854075"/>
              <a:ext cx="58738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 userDrawn="1"/>
          </p:nvSpPr>
          <p:spPr bwMode="auto">
            <a:xfrm>
              <a:off x="8324850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/>
            </p:cNvSpPr>
            <p:nvPr userDrawn="1"/>
          </p:nvSpPr>
          <p:spPr bwMode="auto">
            <a:xfrm>
              <a:off x="83312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 userDrawn="1"/>
          </p:nvSpPr>
          <p:spPr bwMode="auto">
            <a:xfrm>
              <a:off x="83121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5" name="Freeform 73"/>
            <p:cNvSpPr>
              <a:spLocks/>
            </p:cNvSpPr>
            <p:nvPr userDrawn="1"/>
          </p:nvSpPr>
          <p:spPr bwMode="auto">
            <a:xfrm>
              <a:off x="8251825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6" name="Freeform 74"/>
            <p:cNvSpPr>
              <a:spLocks/>
            </p:cNvSpPr>
            <p:nvPr userDrawn="1"/>
          </p:nvSpPr>
          <p:spPr bwMode="auto">
            <a:xfrm>
              <a:off x="8235950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7" name="Freeform 75"/>
            <p:cNvSpPr>
              <a:spLocks/>
            </p:cNvSpPr>
            <p:nvPr userDrawn="1"/>
          </p:nvSpPr>
          <p:spPr bwMode="auto">
            <a:xfrm>
              <a:off x="8258175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8" name="Freeform 76"/>
            <p:cNvSpPr>
              <a:spLocks/>
            </p:cNvSpPr>
            <p:nvPr userDrawn="1"/>
          </p:nvSpPr>
          <p:spPr bwMode="auto">
            <a:xfrm>
              <a:off x="8180388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1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9" name="Freeform 77"/>
            <p:cNvSpPr>
              <a:spLocks/>
            </p:cNvSpPr>
            <p:nvPr userDrawn="1"/>
          </p:nvSpPr>
          <p:spPr bwMode="auto">
            <a:xfrm>
              <a:off x="8186738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0" name="Freeform 78"/>
            <p:cNvSpPr>
              <a:spLocks/>
            </p:cNvSpPr>
            <p:nvPr userDrawn="1"/>
          </p:nvSpPr>
          <p:spPr bwMode="auto">
            <a:xfrm>
              <a:off x="8164513" y="8159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1" name="Freeform 79"/>
            <p:cNvSpPr>
              <a:spLocks/>
            </p:cNvSpPr>
            <p:nvPr userDrawn="1"/>
          </p:nvSpPr>
          <p:spPr bwMode="auto">
            <a:xfrm>
              <a:off x="8108950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2" name="Freeform 80"/>
            <p:cNvSpPr>
              <a:spLocks/>
            </p:cNvSpPr>
            <p:nvPr userDrawn="1"/>
          </p:nvSpPr>
          <p:spPr bwMode="auto">
            <a:xfrm>
              <a:off x="8093075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3" name="Freeform 81"/>
            <p:cNvSpPr>
              <a:spLocks/>
            </p:cNvSpPr>
            <p:nvPr userDrawn="1"/>
          </p:nvSpPr>
          <p:spPr bwMode="auto">
            <a:xfrm>
              <a:off x="811530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4" name="Freeform 82"/>
            <p:cNvSpPr>
              <a:spLocks/>
            </p:cNvSpPr>
            <p:nvPr userDrawn="1"/>
          </p:nvSpPr>
          <p:spPr bwMode="auto">
            <a:xfrm>
              <a:off x="8289925" y="869950"/>
              <a:ext cx="6350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5" name="Freeform 83"/>
            <p:cNvSpPr>
              <a:spLocks/>
            </p:cNvSpPr>
            <p:nvPr userDrawn="1"/>
          </p:nvSpPr>
          <p:spPr bwMode="auto">
            <a:xfrm>
              <a:off x="82962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6" name="Freeform 84"/>
            <p:cNvSpPr>
              <a:spLocks/>
            </p:cNvSpPr>
            <p:nvPr userDrawn="1"/>
          </p:nvSpPr>
          <p:spPr bwMode="auto">
            <a:xfrm>
              <a:off x="82772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7" name="Freeform 85"/>
            <p:cNvSpPr>
              <a:spLocks/>
            </p:cNvSpPr>
            <p:nvPr userDrawn="1"/>
          </p:nvSpPr>
          <p:spPr bwMode="auto">
            <a:xfrm>
              <a:off x="8216900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8" name="Freeform 86"/>
            <p:cNvSpPr>
              <a:spLocks/>
            </p:cNvSpPr>
            <p:nvPr userDrawn="1"/>
          </p:nvSpPr>
          <p:spPr bwMode="auto">
            <a:xfrm>
              <a:off x="8202613" y="869950"/>
              <a:ext cx="14287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9" name="Freeform 87"/>
            <p:cNvSpPr>
              <a:spLocks/>
            </p:cNvSpPr>
            <p:nvPr userDrawn="1"/>
          </p:nvSpPr>
          <p:spPr bwMode="auto">
            <a:xfrm>
              <a:off x="8223250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4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0" name="Freeform 88"/>
            <p:cNvSpPr>
              <a:spLocks/>
            </p:cNvSpPr>
            <p:nvPr userDrawn="1"/>
          </p:nvSpPr>
          <p:spPr bwMode="auto">
            <a:xfrm>
              <a:off x="8147050" y="869950"/>
              <a:ext cx="4763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1" name="Freeform 89"/>
            <p:cNvSpPr>
              <a:spLocks/>
            </p:cNvSpPr>
            <p:nvPr userDrawn="1"/>
          </p:nvSpPr>
          <p:spPr bwMode="auto">
            <a:xfrm>
              <a:off x="81518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2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2" name="Freeform 90"/>
            <p:cNvSpPr>
              <a:spLocks/>
            </p:cNvSpPr>
            <p:nvPr userDrawn="1"/>
          </p:nvSpPr>
          <p:spPr bwMode="auto">
            <a:xfrm>
              <a:off x="8134350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3" name="Freeform 91"/>
            <p:cNvSpPr>
              <a:spLocks/>
            </p:cNvSpPr>
            <p:nvPr userDrawn="1"/>
          </p:nvSpPr>
          <p:spPr bwMode="auto">
            <a:xfrm>
              <a:off x="8074025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4" name="Freeform 92"/>
            <p:cNvSpPr>
              <a:spLocks/>
            </p:cNvSpPr>
            <p:nvPr userDrawn="1"/>
          </p:nvSpPr>
          <p:spPr bwMode="auto">
            <a:xfrm>
              <a:off x="80581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5" name="Freeform 93"/>
            <p:cNvSpPr>
              <a:spLocks/>
            </p:cNvSpPr>
            <p:nvPr userDrawn="1"/>
          </p:nvSpPr>
          <p:spPr bwMode="auto">
            <a:xfrm>
              <a:off x="80803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6" name="Freeform 94"/>
            <p:cNvSpPr>
              <a:spLocks/>
            </p:cNvSpPr>
            <p:nvPr userDrawn="1"/>
          </p:nvSpPr>
          <p:spPr bwMode="auto">
            <a:xfrm>
              <a:off x="8620125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3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7" name="Freeform 95"/>
            <p:cNvSpPr>
              <a:spLocks/>
            </p:cNvSpPr>
            <p:nvPr userDrawn="1"/>
          </p:nvSpPr>
          <p:spPr bwMode="auto">
            <a:xfrm>
              <a:off x="8626475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8" name="Freeform 96"/>
            <p:cNvSpPr>
              <a:spLocks/>
            </p:cNvSpPr>
            <p:nvPr userDrawn="1"/>
          </p:nvSpPr>
          <p:spPr bwMode="auto">
            <a:xfrm>
              <a:off x="8609013" y="815975"/>
              <a:ext cx="11112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9" name="Freeform 97"/>
            <p:cNvSpPr>
              <a:spLocks/>
            </p:cNvSpPr>
            <p:nvPr userDrawn="1"/>
          </p:nvSpPr>
          <p:spPr bwMode="auto">
            <a:xfrm>
              <a:off x="8548688" y="809625"/>
              <a:ext cx="952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0" name="Freeform 98"/>
            <p:cNvSpPr>
              <a:spLocks/>
            </p:cNvSpPr>
            <p:nvPr userDrawn="1"/>
          </p:nvSpPr>
          <p:spPr bwMode="auto">
            <a:xfrm>
              <a:off x="8537575" y="806450"/>
              <a:ext cx="14288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1" name="Freeform 99"/>
            <p:cNvSpPr>
              <a:spLocks/>
            </p:cNvSpPr>
            <p:nvPr userDrawn="1"/>
          </p:nvSpPr>
          <p:spPr bwMode="auto">
            <a:xfrm>
              <a:off x="8558213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2" name="Freeform 100"/>
            <p:cNvSpPr>
              <a:spLocks/>
            </p:cNvSpPr>
            <p:nvPr userDrawn="1"/>
          </p:nvSpPr>
          <p:spPr bwMode="auto">
            <a:xfrm>
              <a:off x="8477250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3" name="Freeform 101"/>
            <p:cNvSpPr>
              <a:spLocks/>
            </p:cNvSpPr>
            <p:nvPr userDrawn="1"/>
          </p:nvSpPr>
          <p:spPr bwMode="auto">
            <a:xfrm>
              <a:off x="84836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" name="Freeform 102"/>
            <p:cNvSpPr>
              <a:spLocks/>
            </p:cNvSpPr>
            <p:nvPr userDrawn="1"/>
          </p:nvSpPr>
          <p:spPr bwMode="auto">
            <a:xfrm>
              <a:off x="84645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0" y="1"/>
                  </a:cubicBezTo>
                  <a:cubicBezTo>
                    <a:pt x="1" y="0"/>
                    <a:pt x="3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" name="Freeform 103"/>
            <p:cNvSpPr>
              <a:spLocks/>
            </p:cNvSpPr>
            <p:nvPr userDrawn="1"/>
          </p:nvSpPr>
          <p:spPr bwMode="auto">
            <a:xfrm>
              <a:off x="8405813" y="809625"/>
              <a:ext cx="7937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" name="Freeform 104"/>
            <p:cNvSpPr>
              <a:spLocks/>
            </p:cNvSpPr>
            <p:nvPr userDrawn="1"/>
          </p:nvSpPr>
          <p:spPr bwMode="auto">
            <a:xfrm>
              <a:off x="8389938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" name="Freeform 105"/>
            <p:cNvSpPr>
              <a:spLocks/>
            </p:cNvSpPr>
            <p:nvPr userDrawn="1"/>
          </p:nvSpPr>
          <p:spPr bwMode="auto">
            <a:xfrm>
              <a:off x="841375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3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" name="Freeform 106"/>
            <p:cNvSpPr>
              <a:spLocks/>
            </p:cNvSpPr>
            <p:nvPr userDrawn="1"/>
          </p:nvSpPr>
          <p:spPr bwMode="auto">
            <a:xfrm>
              <a:off x="8586788" y="869950"/>
              <a:ext cx="9525" cy="2222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2" y="7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1" y="5"/>
                    <a:pt x="0" y="1"/>
                    <a:pt x="2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" name="Freeform 107"/>
            <p:cNvSpPr>
              <a:spLocks/>
            </p:cNvSpPr>
            <p:nvPr userDrawn="1"/>
          </p:nvSpPr>
          <p:spPr bwMode="auto">
            <a:xfrm>
              <a:off x="85963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" name="Freeform 108"/>
            <p:cNvSpPr>
              <a:spLocks/>
            </p:cNvSpPr>
            <p:nvPr userDrawn="1"/>
          </p:nvSpPr>
          <p:spPr bwMode="auto">
            <a:xfrm>
              <a:off x="8574088" y="8794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" name="Freeform 109"/>
            <p:cNvSpPr>
              <a:spLocks/>
            </p:cNvSpPr>
            <p:nvPr userDrawn="1"/>
          </p:nvSpPr>
          <p:spPr bwMode="auto">
            <a:xfrm>
              <a:off x="8515350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" name="Freeform 110"/>
            <p:cNvSpPr>
              <a:spLocks/>
            </p:cNvSpPr>
            <p:nvPr userDrawn="1"/>
          </p:nvSpPr>
          <p:spPr bwMode="auto">
            <a:xfrm>
              <a:off x="85026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" name="Freeform 111"/>
            <p:cNvSpPr>
              <a:spLocks/>
            </p:cNvSpPr>
            <p:nvPr userDrawn="1"/>
          </p:nvSpPr>
          <p:spPr bwMode="auto">
            <a:xfrm>
              <a:off x="85248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4" name="Freeform 112"/>
            <p:cNvSpPr>
              <a:spLocks/>
            </p:cNvSpPr>
            <p:nvPr userDrawn="1"/>
          </p:nvSpPr>
          <p:spPr bwMode="auto">
            <a:xfrm>
              <a:off x="8442325" y="869950"/>
              <a:ext cx="9525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5"/>
                    <a:pt x="0" y="1"/>
                    <a:pt x="1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" name="Freeform 113"/>
            <p:cNvSpPr>
              <a:spLocks/>
            </p:cNvSpPr>
            <p:nvPr userDrawn="1"/>
          </p:nvSpPr>
          <p:spPr bwMode="auto">
            <a:xfrm>
              <a:off x="84486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4" y="3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" name="Freeform 114"/>
            <p:cNvSpPr>
              <a:spLocks/>
            </p:cNvSpPr>
            <p:nvPr userDrawn="1"/>
          </p:nvSpPr>
          <p:spPr bwMode="auto">
            <a:xfrm>
              <a:off x="84296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7" name="Freeform 115"/>
            <p:cNvSpPr>
              <a:spLocks/>
            </p:cNvSpPr>
            <p:nvPr userDrawn="1"/>
          </p:nvSpPr>
          <p:spPr bwMode="auto">
            <a:xfrm>
              <a:off x="8370888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8" name="Freeform 116"/>
            <p:cNvSpPr>
              <a:spLocks/>
            </p:cNvSpPr>
            <p:nvPr userDrawn="1"/>
          </p:nvSpPr>
          <p:spPr bwMode="auto">
            <a:xfrm>
              <a:off x="8358188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9" name="Freeform 117"/>
            <p:cNvSpPr>
              <a:spLocks/>
            </p:cNvSpPr>
            <p:nvPr userDrawn="1"/>
          </p:nvSpPr>
          <p:spPr bwMode="auto">
            <a:xfrm>
              <a:off x="8380413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Chart Placeholder 75"/>
          <p:cNvSpPr>
            <a:spLocks noGrp="1"/>
          </p:cNvSpPr>
          <p:nvPr>
            <p:ph type="chart" sz="quarter" idx="13"/>
          </p:nvPr>
        </p:nvSpPr>
        <p:spPr>
          <a:xfrm>
            <a:off x="4724400" y="1828800"/>
            <a:ext cx="4038600" cy="3657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4"/>
          </p:nvPr>
        </p:nvSpPr>
        <p:spPr>
          <a:xfrm>
            <a:off x="501870" y="2514600"/>
            <a:ext cx="3505200" cy="323193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981200"/>
            <a:ext cx="3505200" cy="381000"/>
          </a:xfrm>
        </p:spPr>
        <p:txBody>
          <a:bodyPr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Oval 2"/>
          <p:cNvSpPr>
            <a:spLocks noChangeArrowheads="1"/>
          </p:cNvSpPr>
          <p:nvPr userDrawn="1"/>
        </p:nvSpPr>
        <p:spPr bwMode="auto">
          <a:xfrm>
            <a:off x="808214" y="1371600"/>
            <a:ext cx="2879372" cy="1584534"/>
          </a:xfrm>
          <a:prstGeom prst="ellipse">
            <a:avLst/>
          </a:prstGeom>
          <a:solidFill>
            <a:srgbClr val="AFD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28600" y="1571928"/>
            <a:ext cx="4038600" cy="4389134"/>
          </a:xfrm>
          <a:prstGeom prst="rect">
            <a:avLst/>
          </a:prstGeom>
          <a:solidFill>
            <a:srgbClr val="AFD46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"/>
          <p:cNvSpPr>
            <a:spLocks/>
          </p:cNvSpPr>
          <p:nvPr userDrawn="1"/>
        </p:nvSpPr>
        <p:spPr bwMode="auto">
          <a:xfrm>
            <a:off x="315075" y="1427175"/>
            <a:ext cx="3863313" cy="4487359"/>
          </a:xfrm>
          <a:custGeom>
            <a:avLst/>
            <a:gdLst/>
            <a:ahLst/>
            <a:cxnLst>
              <a:cxn ang="0">
                <a:pos x="618" y="78"/>
              </a:cxn>
              <a:cxn ang="0">
                <a:pos x="620" y="76"/>
              </a:cxn>
              <a:cxn ang="0">
                <a:pos x="420" y="0"/>
              </a:cxn>
              <a:cxn ang="0">
                <a:pos x="221" y="76"/>
              </a:cxn>
              <a:cxn ang="0">
                <a:pos x="223" y="78"/>
              </a:cxn>
              <a:cxn ang="0">
                <a:pos x="223" y="75"/>
              </a:cxn>
              <a:cxn ang="0">
                <a:pos x="0" y="75"/>
              </a:cxn>
              <a:cxn ang="0">
                <a:pos x="0" y="1772"/>
              </a:cxn>
              <a:cxn ang="0">
                <a:pos x="840" y="1772"/>
              </a:cxn>
              <a:cxn ang="0">
                <a:pos x="840" y="75"/>
              </a:cxn>
              <a:cxn ang="0">
                <a:pos x="618" y="75"/>
              </a:cxn>
              <a:cxn ang="0">
                <a:pos x="618" y="78"/>
              </a:cxn>
              <a:cxn ang="0">
                <a:pos x="620" y="76"/>
              </a:cxn>
              <a:cxn ang="0">
                <a:pos x="618" y="78"/>
              </a:cxn>
              <a:cxn ang="0">
                <a:pos x="618" y="81"/>
              </a:cxn>
              <a:cxn ang="0">
                <a:pos x="834" y="81"/>
              </a:cxn>
              <a:cxn ang="0">
                <a:pos x="834" y="1766"/>
              </a:cxn>
              <a:cxn ang="0">
                <a:pos x="6" y="1766"/>
              </a:cxn>
              <a:cxn ang="0">
                <a:pos x="6" y="81"/>
              </a:cxn>
              <a:cxn ang="0">
                <a:pos x="224" y="81"/>
              </a:cxn>
              <a:cxn ang="0">
                <a:pos x="225" y="80"/>
              </a:cxn>
              <a:cxn ang="0">
                <a:pos x="420" y="6"/>
              </a:cxn>
              <a:cxn ang="0">
                <a:pos x="616" y="80"/>
              </a:cxn>
              <a:cxn ang="0">
                <a:pos x="617" y="81"/>
              </a:cxn>
              <a:cxn ang="0">
                <a:pos x="618" y="81"/>
              </a:cxn>
              <a:cxn ang="0">
                <a:pos x="618" y="78"/>
              </a:cxn>
            </a:cxnLst>
            <a:rect l="0" t="0" r="r" b="b"/>
            <a:pathLst>
              <a:path w="840" h="1772">
                <a:moveTo>
                  <a:pt x="618" y="78"/>
                </a:moveTo>
                <a:cubicBezTo>
                  <a:pt x="620" y="76"/>
                  <a:pt x="620" y="76"/>
                  <a:pt x="620" y="76"/>
                </a:cubicBezTo>
                <a:cubicBezTo>
                  <a:pt x="566" y="29"/>
                  <a:pt x="497" y="0"/>
                  <a:pt x="420" y="0"/>
                </a:cubicBezTo>
                <a:cubicBezTo>
                  <a:pt x="344" y="0"/>
                  <a:pt x="274" y="29"/>
                  <a:pt x="221" y="76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23" y="75"/>
                  <a:pt x="223" y="75"/>
                  <a:pt x="223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1772"/>
                  <a:pt x="0" y="1772"/>
                  <a:pt x="0" y="1772"/>
                </a:cubicBezTo>
                <a:cubicBezTo>
                  <a:pt x="840" y="1772"/>
                  <a:pt x="840" y="1772"/>
                  <a:pt x="840" y="1772"/>
                </a:cubicBezTo>
                <a:cubicBezTo>
                  <a:pt x="840" y="75"/>
                  <a:pt x="840" y="75"/>
                  <a:pt x="840" y="75"/>
                </a:cubicBezTo>
                <a:cubicBezTo>
                  <a:pt x="618" y="75"/>
                  <a:pt x="618" y="75"/>
                  <a:pt x="618" y="75"/>
                </a:cubicBezTo>
                <a:cubicBezTo>
                  <a:pt x="618" y="78"/>
                  <a:pt x="618" y="78"/>
                  <a:pt x="618" y="78"/>
                </a:cubicBezTo>
                <a:cubicBezTo>
                  <a:pt x="620" y="76"/>
                  <a:pt x="620" y="76"/>
                  <a:pt x="620" y="76"/>
                </a:cubicBezTo>
                <a:cubicBezTo>
                  <a:pt x="618" y="78"/>
                  <a:pt x="618" y="78"/>
                  <a:pt x="618" y="78"/>
                </a:cubicBezTo>
                <a:cubicBezTo>
                  <a:pt x="618" y="81"/>
                  <a:pt x="618" y="81"/>
                  <a:pt x="618" y="81"/>
                </a:cubicBezTo>
                <a:cubicBezTo>
                  <a:pt x="834" y="81"/>
                  <a:pt x="834" y="81"/>
                  <a:pt x="834" y="81"/>
                </a:cubicBezTo>
                <a:cubicBezTo>
                  <a:pt x="834" y="1766"/>
                  <a:pt x="834" y="1766"/>
                  <a:pt x="834" y="1766"/>
                </a:cubicBezTo>
                <a:cubicBezTo>
                  <a:pt x="6" y="1766"/>
                  <a:pt x="6" y="1766"/>
                  <a:pt x="6" y="1766"/>
                </a:cubicBezTo>
                <a:cubicBezTo>
                  <a:pt x="6" y="81"/>
                  <a:pt x="6" y="81"/>
                  <a:pt x="6" y="81"/>
                </a:cubicBezTo>
                <a:cubicBezTo>
                  <a:pt x="224" y="81"/>
                  <a:pt x="224" y="81"/>
                  <a:pt x="224" y="81"/>
                </a:cubicBezTo>
                <a:cubicBezTo>
                  <a:pt x="225" y="80"/>
                  <a:pt x="225" y="80"/>
                  <a:pt x="225" y="80"/>
                </a:cubicBezTo>
                <a:cubicBezTo>
                  <a:pt x="277" y="34"/>
                  <a:pt x="345" y="6"/>
                  <a:pt x="420" y="6"/>
                </a:cubicBezTo>
                <a:cubicBezTo>
                  <a:pt x="495" y="6"/>
                  <a:pt x="564" y="34"/>
                  <a:pt x="616" y="80"/>
                </a:cubicBezTo>
                <a:cubicBezTo>
                  <a:pt x="617" y="81"/>
                  <a:pt x="617" y="81"/>
                  <a:pt x="617" y="81"/>
                </a:cubicBezTo>
                <a:cubicBezTo>
                  <a:pt x="618" y="81"/>
                  <a:pt x="618" y="81"/>
                  <a:pt x="618" y="81"/>
                </a:cubicBezTo>
                <a:lnTo>
                  <a:pt x="618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981200" y="1600200"/>
            <a:ext cx="606425" cy="119063"/>
            <a:chOff x="8048625" y="790575"/>
            <a:chExt cx="606425" cy="119063"/>
          </a:xfrm>
        </p:grpSpPr>
        <p:sp>
          <p:nvSpPr>
            <p:cNvPr id="11" name="Oval 54"/>
            <p:cNvSpPr>
              <a:spLocks noChangeArrowheads="1"/>
            </p:cNvSpPr>
            <p:nvPr userDrawn="1"/>
          </p:nvSpPr>
          <p:spPr bwMode="auto">
            <a:xfrm>
              <a:off x="8299450" y="790575"/>
              <a:ext cx="55563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55"/>
            <p:cNvSpPr>
              <a:spLocks noChangeArrowheads="1"/>
            </p:cNvSpPr>
            <p:nvPr userDrawn="1"/>
          </p:nvSpPr>
          <p:spPr bwMode="auto">
            <a:xfrm>
              <a:off x="8226425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56"/>
            <p:cNvSpPr>
              <a:spLocks noChangeArrowheads="1"/>
            </p:cNvSpPr>
            <p:nvPr userDrawn="1"/>
          </p:nvSpPr>
          <p:spPr bwMode="auto">
            <a:xfrm>
              <a:off x="8154988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57"/>
            <p:cNvSpPr>
              <a:spLocks noChangeArrowheads="1"/>
            </p:cNvSpPr>
            <p:nvPr userDrawn="1"/>
          </p:nvSpPr>
          <p:spPr bwMode="auto">
            <a:xfrm>
              <a:off x="8083550" y="790575"/>
              <a:ext cx="57150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58"/>
            <p:cNvSpPr>
              <a:spLocks noChangeArrowheads="1"/>
            </p:cNvSpPr>
            <p:nvPr userDrawn="1"/>
          </p:nvSpPr>
          <p:spPr bwMode="auto">
            <a:xfrm>
              <a:off x="82645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59"/>
            <p:cNvSpPr>
              <a:spLocks noChangeArrowheads="1"/>
            </p:cNvSpPr>
            <p:nvPr userDrawn="1"/>
          </p:nvSpPr>
          <p:spPr bwMode="auto">
            <a:xfrm>
              <a:off x="8193088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60"/>
            <p:cNvSpPr>
              <a:spLocks noChangeArrowheads="1"/>
            </p:cNvSpPr>
            <p:nvPr userDrawn="1"/>
          </p:nvSpPr>
          <p:spPr bwMode="auto">
            <a:xfrm>
              <a:off x="8121650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 userDrawn="1"/>
          </p:nvSpPr>
          <p:spPr bwMode="auto">
            <a:xfrm>
              <a:off x="8048625" y="854075"/>
              <a:ext cx="57150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62"/>
            <p:cNvSpPr>
              <a:spLocks noChangeArrowheads="1"/>
            </p:cNvSpPr>
            <p:nvPr userDrawn="1"/>
          </p:nvSpPr>
          <p:spPr bwMode="auto">
            <a:xfrm>
              <a:off x="8596313" y="790575"/>
              <a:ext cx="58737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63"/>
            <p:cNvSpPr>
              <a:spLocks noChangeArrowheads="1"/>
            </p:cNvSpPr>
            <p:nvPr userDrawn="1"/>
          </p:nvSpPr>
          <p:spPr bwMode="auto">
            <a:xfrm>
              <a:off x="8524875" y="790575"/>
              <a:ext cx="58738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64"/>
            <p:cNvSpPr>
              <a:spLocks noChangeArrowheads="1"/>
            </p:cNvSpPr>
            <p:nvPr userDrawn="1"/>
          </p:nvSpPr>
          <p:spPr bwMode="auto">
            <a:xfrm>
              <a:off x="8451850" y="790575"/>
              <a:ext cx="60325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5"/>
            <p:cNvSpPr>
              <a:spLocks noChangeArrowheads="1"/>
            </p:cNvSpPr>
            <p:nvPr userDrawn="1"/>
          </p:nvSpPr>
          <p:spPr bwMode="auto">
            <a:xfrm>
              <a:off x="8380413" y="790575"/>
              <a:ext cx="55562" cy="57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66"/>
            <p:cNvSpPr>
              <a:spLocks noChangeArrowheads="1"/>
            </p:cNvSpPr>
            <p:nvPr userDrawn="1"/>
          </p:nvSpPr>
          <p:spPr bwMode="auto">
            <a:xfrm>
              <a:off x="8564563" y="854075"/>
              <a:ext cx="55562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67"/>
            <p:cNvSpPr>
              <a:spLocks noChangeArrowheads="1"/>
            </p:cNvSpPr>
            <p:nvPr userDrawn="1"/>
          </p:nvSpPr>
          <p:spPr bwMode="auto">
            <a:xfrm>
              <a:off x="8493125" y="854075"/>
              <a:ext cx="55563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68"/>
            <p:cNvSpPr>
              <a:spLocks noChangeArrowheads="1"/>
            </p:cNvSpPr>
            <p:nvPr userDrawn="1"/>
          </p:nvSpPr>
          <p:spPr bwMode="auto">
            <a:xfrm>
              <a:off x="8416925" y="854075"/>
              <a:ext cx="60325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9"/>
            <p:cNvSpPr>
              <a:spLocks noChangeArrowheads="1"/>
            </p:cNvSpPr>
            <p:nvPr userDrawn="1"/>
          </p:nvSpPr>
          <p:spPr bwMode="auto">
            <a:xfrm>
              <a:off x="8347075" y="854075"/>
              <a:ext cx="58738" cy="555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/>
            <p:cNvSpPr>
              <a:spLocks/>
            </p:cNvSpPr>
            <p:nvPr userDrawn="1"/>
          </p:nvSpPr>
          <p:spPr bwMode="auto">
            <a:xfrm>
              <a:off x="8324850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2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1"/>
            <p:cNvSpPr>
              <a:spLocks/>
            </p:cNvSpPr>
            <p:nvPr userDrawn="1"/>
          </p:nvSpPr>
          <p:spPr bwMode="auto">
            <a:xfrm>
              <a:off x="83312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2"/>
            <p:cNvSpPr>
              <a:spLocks/>
            </p:cNvSpPr>
            <p:nvPr userDrawn="1"/>
          </p:nvSpPr>
          <p:spPr bwMode="auto">
            <a:xfrm>
              <a:off x="83121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2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3"/>
            <p:cNvSpPr>
              <a:spLocks/>
            </p:cNvSpPr>
            <p:nvPr userDrawn="1"/>
          </p:nvSpPr>
          <p:spPr bwMode="auto">
            <a:xfrm>
              <a:off x="8251825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2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 userDrawn="1"/>
          </p:nvSpPr>
          <p:spPr bwMode="auto">
            <a:xfrm>
              <a:off x="8235950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 userDrawn="1"/>
          </p:nvSpPr>
          <p:spPr bwMode="auto">
            <a:xfrm>
              <a:off x="8258175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 userDrawn="1"/>
          </p:nvSpPr>
          <p:spPr bwMode="auto">
            <a:xfrm>
              <a:off x="8180388" y="803275"/>
              <a:ext cx="6350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1" y="6"/>
                </a:cxn>
                <a:cxn ang="0">
                  <a:pos x="1" y="8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cubicBezTo>
                    <a:pt x="0" y="6"/>
                    <a:pt x="0" y="1"/>
                    <a:pt x="1" y="1"/>
                  </a:cubicBezTo>
                  <a:cubicBezTo>
                    <a:pt x="2" y="0"/>
                    <a:pt x="2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 userDrawn="1"/>
          </p:nvSpPr>
          <p:spPr bwMode="auto">
            <a:xfrm>
              <a:off x="8186738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3" y="2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 userDrawn="1"/>
          </p:nvSpPr>
          <p:spPr bwMode="auto">
            <a:xfrm>
              <a:off x="8164513" y="8159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/>
            <p:cNvSpPr>
              <a:spLocks/>
            </p:cNvSpPr>
            <p:nvPr userDrawn="1"/>
          </p:nvSpPr>
          <p:spPr bwMode="auto">
            <a:xfrm>
              <a:off x="8108950" y="809625"/>
              <a:ext cx="6350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2" y="6"/>
                    <a:pt x="1" y="7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 userDrawn="1"/>
          </p:nvSpPr>
          <p:spPr bwMode="auto">
            <a:xfrm>
              <a:off x="8093075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1"/>
            <p:cNvSpPr>
              <a:spLocks/>
            </p:cNvSpPr>
            <p:nvPr userDrawn="1"/>
          </p:nvSpPr>
          <p:spPr bwMode="auto">
            <a:xfrm>
              <a:off x="811530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2"/>
            <p:cNvSpPr>
              <a:spLocks/>
            </p:cNvSpPr>
            <p:nvPr userDrawn="1"/>
          </p:nvSpPr>
          <p:spPr bwMode="auto">
            <a:xfrm>
              <a:off x="8289925" y="869950"/>
              <a:ext cx="6350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3"/>
            <p:cNvSpPr>
              <a:spLocks/>
            </p:cNvSpPr>
            <p:nvPr userDrawn="1"/>
          </p:nvSpPr>
          <p:spPr bwMode="auto">
            <a:xfrm>
              <a:off x="82962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4"/>
            <p:cNvSpPr>
              <a:spLocks/>
            </p:cNvSpPr>
            <p:nvPr userDrawn="1"/>
          </p:nvSpPr>
          <p:spPr bwMode="auto">
            <a:xfrm>
              <a:off x="82772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5"/>
            <p:cNvSpPr>
              <a:spLocks/>
            </p:cNvSpPr>
            <p:nvPr userDrawn="1"/>
          </p:nvSpPr>
          <p:spPr bwMode="auto">
            <a:xfrm>
              <a:off x="8216900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6"/>
            <p:cNvSpPr>
              <a:spLocks/>
            </p:cNvSpPr>
            <p:nvPr userDrawn="1"/>
          </p:nvSpPr>
          <p:spPr bwMode="auto">
            <a:xfrm>
              <a:off x="8202613" y="869950"/>
              <a:ext cx="14287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7"/>
            <p:cNvSpPr>
              <a:spLocks/>
            </p:cNvSpPr>
            <p:nvPr userDrawn="1"/>
          </p:nvSpPr>
          <p:spPr bwMode="auto">
            <a:xfrm>
              <a:off x="8223250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4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8"/>
            <p:cNvSpPr>
              <a:spLocks/>
            </p:cNvSpPr>
            <p:nvPr userDrawn="1"/>
          </p:nvSpPr>
          <p:spPr bwMode="auto">
            <a:xfrm>
              <a:off x="8147050" y="869950"/>
              <a:ext cx="4763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2" h="7">
                  <a:moveTo>
                    <a:pt x="1" y="7"/>
                  </a:moveTo>
                  <a:cubicBezTo>
                    <a:pt x="0" y="5"/>
                    <a:pt x="0" y="1"/>
                    <a:pt x="1" y="0"/>
                  </a:cubicBezTo>
                  <a:cubicBezTo>
                    <a:pt x="2" y="0"/>
                    <a:pt x="2" y="3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9"/>
            <p:cNvSpPr>
              <a:spLocks/>
            </p:cNvSpPr>
            <p:nvPr userDrawn="1"/>
          </p:nvSpPr>
          <p:spPr bwMode="auto">
            <a:xfrm>
              <a:off x="81518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2" y="0"/>
                    <a:pt x="4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0"/>
            <p:cNvSpPr>
              <a:spLocks/>
            </p:cNvSpPr>
            <p:nvPr userDrawn="1"/>
          </p:nvSpPr>
          <p:spPr bwMode="auto">
            <a:xfrm>
              <a:off x="8134350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1"/>
            <p:cNvSpPr>
              <a:spLocks/>
            </p:cNvSpPr>
            <p:nvPr userDrawn="1"/>
          </p:nvSpPr>
          <p:spPr bwMode="auto">
            <a:xfrm>
              <a:off x="8074025" y="873125"/>
              <a:ext cx="6350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2" y="2"/>
                    <a:pt x="2" y="7"/>
                    <a:pt x="1" y="7"/>
                  </a:cubicBezTo>
                  <a:cubicBezTo>
                    <a:pt x="0" y="8"/>
                    <a:pt x="0" y="4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2"/>
            <p:cNvSpPr>
              <a:spLocks/>
            </p:cNvSpPr>
            <p:nvPr userDrawn="1"/>
          </p:nvSpPr>
          <p:spPr bwMode="auto">
            <a:xfrm>
              <a:off x="80581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2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3"/>
            <p:cNvSpPr>
              <a:spLocks/>
            </p:cNvSpPr>
            <p:nvPr userDrawn="1"/>
          </p:nvSpPr>
          <p:spPr bwMode="auto">
            <a:xfrm>
              <a:off x="80803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4" y="3"/>
                    <a:pt x="4" y="4"/>
                  </a:cubicBezTo>
                  <a:cubicBezTo>
                    <a:pt x="3" y="5"/>
                    <a:pt x="2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4"/>
            <p:cNvSpPr>
              <a:spLocks/>
            </p:cNvSpPr>
            <p:nvPr userDrawn="1"/>
          </p:nvSpPr>
          <p:spPr bwMode="auto">
            <a:xfrm>
              <a:off x="8620125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3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5"/>
            <p:cNvSpPr>
              <a:spLocks/>
            </p:cNvSpPr>
            <p:nvPr userDrawn="1"/>
          </p:nvSpPr>
          <p:spPr bwMode="auto">
            <a:xfrm>
              <a:off x="8626475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6"/>
            <p:cNvSpPr>
              <a:spLocks/>
            </p:cNvSpPr>
            <p:nvPr userDrawn="1"/>
          </p:nvSpPr>
          <p:spPr bwMode="auto">
            <a:xfrm>
              <a:off x="8609013" y="815975"/>
              <a:ext cx="11112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1" y="1"/>
                  </a:cubicBezTo>
                  <a:cubicBezTo>
                    <a:pt x="1" y="0"/>
                    <a:pt x="3" y="1"/>
                    <a:pt x="4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7"/>
            <p:cNvSpPr>
              <a:spLocks/>
            </p:cNvSpPr>
            <p:nvPr userDrawn="1"/>
          </p:nvSpPr>
          <p:spPr bwMode="auto">
            <a:xfrm>
              <a:off x="8548688" y="809625"/>
              <a:ext cx="9525" cy="22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8"/>
            <p:cNvSpPr>
              <a:spLocks/>
            </p:cNvSpPr>
            <p:nvPr userDrawn="1"/>
          </p:nvSpPr>
          <p:spPr bwMode="auto">
            <a:xfrm>
              <a:off x="8537575" y="806450"/>
              <a:ext cx="14288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1"/>
                    <a:pt x="2" y="4"/>
                    <a:pt x="1" y="4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9"/>
            <p:cNvSpPr>
              <a:spLocks/>
            </p:cNvSpPr>
            <p:nvPr userDrawn="1"/>
          </p:nvSpPr>
          <p:spPr bwMode="auto">
            <a:xfrm>
              <a:off x="8558213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0"/>
            <p:cNvSpPr>
              <a:spLocks/>
            </p:cNvSpPr>
            <p:nvPr userDrawn="1"/>
          </p:nvSpPr>
          <p:spPr bwMode="auto">
            <a:xfrm>
              <a:off x="8477250" y="803275"/>
              <a:ext cx="9525" cy="25400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" y="1"/>
                </a:cxn>
                <a:cxn ang="0">
                  <a:pos x="2" y="6"/>
                </a:cxn>
                <a:cxn ang="0">
                  <a:pos x="1" y="8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0"/>
                    <a:pt x="3" y="4"/>
                    <a:pt x="2" y="6"/>
                  </a:cubicBezTo>
                  <a:cubicBezTo>
                    <a:pt x="2" y="7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1"/>
            <p:cNvSpPr>
              <a:spLocks/>
            </p:cNvSpPr>
            <p:nvPr userDrawn="1"/>
          </p:nvSpPr>
          <p:spPr bwMode="auto">
            <a:xfrm>
              <a:off x="8483600" y="8191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2"/>
            <p:cNvSpPr>
              <a:spLocks/>
            </p:cNvSpPr>
            <p:nvPr userDrawn="1"/>
          </p:nvSpPr>
          <p:spPr bwMode="auto">
            <a:xfrm>
              <a:off x="8464550" y="8159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2"/>
                    <a:pt x="0" y="1"/>
                  </a:cubicBezTo>
                  <a:cubicBezTo>
                    <a:pt x="1" y="0"/>
                    <a:pt x="3" y="1"/>
                    <a:pt x="3" y="3"/>
                  </a:cubicBezTo>
                  <a:cubicBezTo>
                    <a:pt x="4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3"/>
            <p:cNvSpPr>
              <a:spLocks/>
            </p:cNvSpPr>
            <p:nvPr userDrawn="1"/>
          </p:nvSpPr>
          <p:spPr bwMode="auto">
            <a:xfrm>
              <a:off x="8405813" y="809625"/>
              <a:ext cx="7937" cy="222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2" y="2"/>
                    <a:pt x="3" y="6"/>
                    <a:pt x="2" y="7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4"/>
            <p:cNvSpPr>
              <a:spLocks/>
            </p:cNvSpPr>
            <p:nvPr userDrawn="1"/>
          </p:nvSpPr>
          <p:spPr bwMode="auto">
            <a:xfrm>
              <a:off x="8389938" y="8064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1"/>
                    <a:pt x="3" y="4"/>
                    <a:pt x="2" y="4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5"/>
            <p:cNvSpPr>
              <a:spLocks/>
            </p:cNvSpPr>
            <p:nvPr userDrawn="1"/>
          </p:nvSpPr>
          <p:spPr bwMode="auto">
            <a:xfrm>
              <a:off x="8413750" y="8064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2"/>
                    <a:pt x="3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6"/>
            <p:cNvSpPr>
              <a:spLocks/>
            </p:cNvSpPr>
            <p:nvPr userDrawn="1"/>
          </p:nvSpPr>
          <p:spPr bwMode="auto">
            <a:xfrm>
              <a:off x="8586788" y="869950"/>
              <a:ext cx="9525" cy="2222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2" y="7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1" y="5"/>
                    <a:pt x="0" y="1"/>
                    <a:pt x="2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7"/>
            <p:cNvSpPr>
              <a:spLocks/>
            </p:cNvSpPr>
            <p:nvPr userDrawn="1"/>
          </p:nvSpPr>
          <p:spPr bwMode="auto">
            <a:xfrm>
              <a:off x="8596313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1"/>
                    <a:pt x="3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8"/>
            <p:cNvSpPr>
              <a:spLocks/>
            </p:cNvSpPr>
            <p:nvPr userDrawn="1"/>
          </p:nvSpPr>
          <p:spPr bwMode="auto">
            <a:xfrm>
              <a:off x="8574088" y="879475"/>
              <a:ext cx="15875" cy="1587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9"/>
            <p:cNvSpPr>
              <a:spLocks/>
            </p:cNvSpPr>
            <p:nvPr userDrawn="1"/>
          </p:nvSpPr>
          <p:spPr bwMode="auto">
            <a:xfrm>
              <a:off x="8515350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0"/>
            <p:cNvSpPr>
              <a:spLocks/>
            </p:cNvSpPr>
            <p:nvPr userDrawn="1"/>
          </p:nvSpPr>
          <p:spPr bwMode="auto">
            <a:xfrm>
              <a:off x="8502650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1"/>
            <p:cNvSpPr>
              <a:spLocks/>
            </p:cNvSpPr>
            <p:nvPr userDrawn="1"/>
          </p:nvSpPr>
          <p:spPr bwMode="auto">
            <a:xfrm>
              <a:off x="8524875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2"/>
            <p:cNvSpPr>
              <a:spLocks/>
            </p:cNvSpPr>
            <p:nvPr userDrawn="1"/>
          </p:nvSpPr>
          <p:spPr bwMode="auto">
            <a:xfrm>
              <a:off x="8442325" y="869950"/>
              <a:ext cx="9525" cy="22225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1" y="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1" y="5"/>
                    <a:pt x="0" y="1"/>
                    <a:pt x="1" y="0"/>
                  </a:cubicBezTo>
                  <a:cubicBezTo>
                    <a:pt x="3" y="0"/>
                    <a:pt x="3" y="3"/>
                    <a:pt x="2" y="5"/>
                  </a:cubicBezTo>
                  <a:cubicBezTo>
                    <a:pt x="2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3"/>
            <p:cNvSpPr>
              <a:spLocks/>
            </p:cNvSpPr>
            <p:nvPr userDrawn="1"/>
          </p:nvSpPr>
          <p:spPr bwMode="auto">
            <a:xfrm>
              <a:off x="8448675" y="882650"/>
              <a:ext cx="15875" cy="127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3" y="0"/>
                    <a:pt x="4" y="0"/>
                  </a:cubicBezTo>
                  <a:cubicBezTo>
                    <a:pt x="5" y="1"/>
                    <a:pt x="4" y="3"/>
                    <a:pt x="2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4"/>
            <p:cNvSpPr>
              <a:spLocks/>
            </p:cNvSpPr>
            <p:nvPr userDrawn="1"/>
          </p:nvSpPr>
          <p:spPr bwMode="auto">
            <a:xfrm>
              <a:off x="8429625" y="879475"/>
              <a:ext cx="12700" cy="158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" y="1"/>
                </a:cxn>
                <a:cxn ang="0">
                  <a:pos x="4" y="3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5"/>
            <p:cNvSpPr>
              <a:spLocks/>
            </p:cNvSpPr>
            <p:nvPr userDrawn="1"/>
          </p:nvSpPr>
          <p:spPr bwMode="auto">
            <a:xfrm>
              <a:off x="8370888" y="873125"/>
              <a:ext cx="952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7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2" y="2"/>
                    <a:pt x="3" y="7"/>
                    <a:pt x="2" y="7"/>
                  </a:cubicBezTo>
                  <a:cubicBezTo>
                    <a:pt x="1" y="8"/>
                    <a:pt x="0" y="4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6"/>
            <p:cNvSpPr>
              <a:spLocks/>
            </p:cNvSpPr>
            <p:nvPr userDrawn="1"/>
          </p:nvSpPr>
          <p:spPr bwMode="auto">
            <a:xfrm>
              <a:off x="8358188" y="869950"/>
              <a:ext cx="15875" cy="12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4" y="2"/>
                    <a:pt x="2" y="4"/>
                    <a:pt x="1" y="4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7"/>
            <p:cNvSpPr>
              <a:spLocks/>
            </p:cNvSpPr>
            <p:nvPr userDrawn="1"/>
          </p:nvSpPr>
          <p:spPr bwMode="auto">
            <a:xfrm>
              <a:off x="8380413" y="869950"/>
              <a:ext cx="12700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1"/>
                    <a:pt x="4" y="3"/>
                    <a:pt x="4" y="4"/>
                  </a:cubicBezTo>
                  <a:cubicBezTo>
                    <a:pt x="3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BDE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Chart Placeholder 75"/>
          <p:cNvSpPr>
            <a:spLocks noGrp="1"/>
          </p:cNvSpPr>
          <p:nvPr>
            <p:ph type="chart" sz="quarter" idx="13"/>
          </p:nvPr>
        </p:nvSpPr>
        <p:spPr>
          <a:xfrm>
            <a:off x="4724400" y="1828800"/>
            <a:ext cx="4038600" cy="3657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6" name="Text Placeholder 77"/>
          <p:cNvSpPr>
            <a:spLocks noGrp="1"/>
          </p:cNvSpPr>
          <p:nvPr>
            <p:ph type="body" sz="quarter" idx="14"/>
          </p:nvPr>
        </p:nvSpPr>
        <p:spPr>
          <a:xfrm>
            <a:off x="501870" y="2514600"/>
            <a:ext cx="3505200" cy="3231930"/>
          </a:xfrm>
        </p:spPr>
        <p:txBody>
          <a:bodyPr>
            <a:normAutofit/>
          </a:bodyPr>
          <a:lstStyle>
            <a:lvl1pPr>
              <a:buNone/>
              <a:defRPr sz="2400" i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79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1981200"/>
            <a:ext cx="3505200" cy="381000"/>
          </a:xfrm>
        </p:spPr>
        <p:txBody>
          <a:bodyPr>
            <a:normAutofit/>
          </a:bodyPr>
          <a:lstStyle>
            <a:lvl1pPr>
              <a:buNone/>
              <a:defRPr sz="18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4953000"/>
          </a:xfrm>
          <a:prstGeom prst="rect">
            <a:avLst/>
          </a:prstGeom>
          <a:solidFill>
            <a:srgbClr val="F6E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FruitDanc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3886200"/>
            <a:ext cx="5715000" cy="2390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548640"/>
          </a:xfrm>
        </p:spPr>
        <p:txBody>
          <a:bodyPr>
            <a:noAutofit/>
          </a:bodyPr>
          <a:lstStyle>
            <a:lvl1pPr>
              <a:defRPr sz="2400"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1905000"/>
            <a:ext cx="8153400" cy="609600"/>
          </a:xfrm>
        </p:spPr>
        <p:txBody>
          <a:bodyPr>
            <a:normAutofit/>
          </a:bodyPr>
          <a:lstStyle>
            <a:lvl1pPr algn="ctr">
              <a:buNone/>
              <a:defRPr sz="3200" i="1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600200" y="2819400"/>
            <a:ext cx="6324600" cy="2133600"/>
          </a:xfrm>
        </p:spPr>
        <p:txBody>
          <a:bodyPr>
            <a:normAutofit/>
          </a:bodyPr>
          <a:lstStyle>
            <a:lvl1pPr>
              <a:buNone/>
              <a:defRPr sz="1400">
                <a:latin typeface="Cambr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6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3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EFC2E8-CB88-40B2-9CEF-168E27796FFD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7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64E65DB-0C76-4A24-A975-B8A42B6BB3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649" r:id="rId17"/>
    <p:sldLayoutId id="2147483660" r:id="rId18"/>
    <p:sldLayoutId id="2147483662" r:id="rId19"/>
    <p:sldLayoutId id="2147483661" r:id="rId20"/>
    <p:sldLayoutId id="2147483663" r:id="rId21"/>
    <p:sldLayoutId id="214748366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uyen\de%20kiem%20tra\chuy&#234;n%20&#273;&#7873;\DJFPh021pipeheight.sw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F:\uyen\de%20kiem%20tra\chuy&#234;n%20&#273;&#7873;\030302HolesInCan2(1)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4" name="Rectangle 3"/>
          <p:cNvSpPr/>
          <p:nvPr/>
        </p:nvSpPr>
        <p:spPr>
          <a:xfrm>
            <a:off x="2322787" y="182880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FF00"/>
                </a:solidFill>
                <a:latin typeface="Times New Roman" pitchFamily="18" charset="0"/>
              </a:rPr>
              <a:t>Chủ</a:t>
            </a:r>
            <a:r>
              <a:rPr lang="en-US" sz="30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FF00"/>
                </a:solidFill>
                <a:latin typeface="Times New Roman" pitchFamily="18" charset="0"/>
              </a:rPr>
              <a:t>đề</a:t>
            </a:r>
            <a:r>
              <a:rPr lang="en-US" sz="3000" b="1" u="sng" dirty="0">
                <a:solidFill>
                  <a:srgbClr val="FFFF00"/>
                </a:solidFill>
                <a:latin typeface="Times New Roman" pitchFamily="18" charset="0"/>
              </a:rPr>
              <a:t> 8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  <a:t>ÁP SUẤT CHẤT LỎNG 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  <a:t> BÌNH THÔNG NHAU (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</a:rPr>
              <a:t>t.t)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914400"/>
            <a:ext cx="9220200" cy="60198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839200" cy="54864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 spc="-100" baseline="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u="sng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762000"/>
            <a:ext cx="850741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</a:rPr>
              <a:t>III.  BÌNH THÔNG NHAU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04800" y="1075454"/>
            <a:ext cx="9753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…..…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7106994" y="1155879"/>
            <a:ext cx="10874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</a:rPr>
              <a:t>b</a:t>
            </a:r>
            <a:r>
              <a:rPr lang="vi-VN" sz="3000" b="1" dirty="0" smtClean="0">
                <a:solidFill>
                  <a:srgbClr val="FFFF00"/>
                </a:solidFill>
                <a:latin typeface="Times New Roman" pitchFamily="18" charset="0"/>
              </a:rPr>
              <a:t>ằng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" name="Freeform 54"/>
          <p:cNvSpPr>
            <a:spLocks/>
          </p:cNvSpPr>
          <p:nvPr/>
        </p:nvSpPr>
        <p:spPr bwMode="auto">
          <a:xfrm>
            <a:off x="5160963" y="2990850"/>
            <a:ext cx="325437" cy="762000"/>
          </a:xfrm>
          <a:custGeom>
            <a:avLst/>
            <a:gdLst>
              <a:gd name="T0" fmla="*/ 0 w 192"/>
              <a:gd name="T1" fmla="*/ 912 h 912"/>
              <a:gd name="T2" fmla="*/ 192 w 192"/>
              <a:gd name="T3" fmla="*/ 912 h 912"/>
              <a:gd name="T4" fmla="*/ 192 w 192"/>
              <a:gd name="T5" fmla="*/ 0 h 912"/>
              <a:gd name="T6" fmla="*/ 0 w 192"/>
              <a:gd name="T7" fmla="*/ 0 h 912"/>
              <a:gd name="T8" fmla="*/ 0 w 192"/>
              <a:gd name="T9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12">
                <a:moveTo>
                  <a:pt x="0" y="912"/>
                </a:moveTo>
                <a:lnTo>
                  <a:pt x="192" y="912"/>
                </a:lnTo>
                <a:lnTo>
                  <a:pt x="192" y="0"/>
                </a:lnTo>
                <a:lnTo>
                  <a:pt x="0" y="0"/>
                </a:lnTo>
                <a:lnTo>
                  <a:pt x="0" y="912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55"/>
          <p:cNvSpPr>
            <a:spLocks/>
          </p:cNvSpPr>
          <p:nvPr/>
        </p:nvSpPr>
        <p:spPr bwMode="auto">
          <a:xfrm>
            <a:off x="5181600" y="3752850"/>
            <a:ext cx="304800" cy="685800"/>
          </a:xfrm>
          <a:custGeom>
            <a:avLst/>
            <a:gdLst>
              <a:gd name="T0" fmla="*/ 0 w 192"/>
              <a:gd name="T1" fmla="*/ 912 h 912"/>
              <a:gd name="T2" fmla="*/ 192 w 192"/>
              <a:gd name="T3" fmla="*/ 912 h 912"/>
              <a:gd name="T4" fmla="*/ 192 w 192"/>
              <a:gd name="T5" fmla="*/ 0 h 912"/>
              <a:gd name="T6" fmla="*/ 0 w 192"/>
              <a:gd name="T7" fmla="*/ 0 h 912"/>
              <a:gd name="T8" fmla="*/ 0 w 192"/>
              <a:gd name="T9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12">
                <a:moveTo>
                  <a:pt x="0" y="912"/>
                </a:moveTo>
                <a:lnTo>
                  <a:pt x="192" y="912"/>
                </a:lnTo>
                <a:lnTo>
                  <a:pt x="192" y="0"/>
                </a:lnTo>
                <a:lnTo>
                  <a:pt x="0" y="0"/>
                </a:lnTo>
                <a:lnTo>
                  <a:pt x="0" y="912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Freeform 56"/>
          <p:cNvSpPr>
            <a:spLocks/>
          </p:cNvSpPr>
          <p:nvPr/>
        </p:nvSpPr>
        <p:spPr bwMode="auto">
          <a:xfrm>
            <a:off x="5160963" y="4430713"/>
            <a:ext cx="554037" cy="1704975"/>
          </a:xfrm>
          <a:custGeom>
            <a:avLst/>
            <a:gdLst>
              <a:gd name="T0" fmla="*/ 0 w 288"/>
              <a:gd name="T1" fmla="*/ 0 h 2016"/>
              <a:gd name="T2" fmla="*/ 0 w 288"/>
              <a:gd name="T3" fmla="*/ 1728 h 2016"/>
              <a:gd name="T4" fmla="*/ 96 w 288"/>
              <a:gd name="T5" fmla="*/ 2016 h 2016"/>
              <a:gd name="T6" fmla="*/ 288 w 288"/>
              <a:gd name="T7" fmla="*/ 1872 h 2016"/>
              <a:gd name="T8" fmla="*/ 192 w 288"/>
              <a:gd name="T9" fmla="*/ 1680 h 2016"/>
              <a:gd name="T10" fmla="*/ 192 w 288"/>
              <a:gd name="T11" fmla="*/ 1536 h 2016"/>
              <a:gd name="T12" fmla="*/ 192 w 288"/>
              <a:gd name="T13" fmla="*/ 0 h 2016"/>
              <a:gd name="T14" fmla="*/ 0 w 288"/>
              <a:gd name="T15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016">
                <a:moveTo>
                  <a:pt x="0" y="0"/>
                </a:moveTo>
                <a:lnTo>
                  <a:pt x="0" y="1728"/>
                </a:lnTo>
                <a:lnTo>
                  <a:pt x="96" y="2016"/>
                </a:lnTo>
                <a:lnTo>
                  <a:pt x="288" y="1872"/>
                </a:lnTo>
                <a:lnTo>
                  <a:pt x="192" y="1680"/>
                </a:lnTo>
                <a:lnTo>
                  <a:pt x="192" y="153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57"/>
          <p:cNvSpPr>
            <a:spLocks/>
          </p:cNvSpPr>
          <p:nvPr/>
        </p:nvSpPr>
        <p:spPr bwMode="auto">
          <a:xfrm>
            <a:off x="6913563" y="3752850"/>
            <a:ext cx="304800" cy="685800"/>
          </a:xfrm>
          <a:custGeom>
            <a:avLst/>
            <a:gdLst>
              <a:gd name="T0" fmla="*/ 0 w 192"/>
              <a:gd name="T1" fmla="*/ 912 h 912"/>
              <a:gd name="T2" fmla="*/ 192 w 192"/>
              <a:gd name="T3" fmla="*/ 912 h 912"/>
              <a:gd name="T4" fmla="*/ 192 w 192"/>
              <a:gd name="T5" fmla="*/ 0 h 912"/>
              <a:gd name="T6" fmla="*/ 0 w 192"/>
              <a:gd name="T7" fmla="*/ 0 h 912"/>
              <a:gd name="T8" fmla="*/ 0 w 192"/>
              <a:gd name="T9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12">
                <a:moveTo>
                  <a:pt x="0" y="912"/>
                </a:moveTo>
                <a:lnTo>
                  <a:pt x="192" y="912"/>
                </a:lnTo>
                <a:lnTo>
                  <a:pt x="192" y="0"/>
                </a:lnTo>
                <a:lnTo>
                  <a:pt x="0" y="0"/>
                </a:lnTo>
                <a:lnTo>
                  <a:pt x="0" y="912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60"/>
          <p:cNvSpPr>
            <a:spLocks/>
          </p:cNvSpPr>
          <p:nvPr/>
        </p:nvSpPr>
        <p:spPr bwMode="auto">
          <a:xfrm flipH="1">
            <a:off x="6234113" y="5810250"/>
            <a:ext cx="908050" cy="762000"/>
          </a:xfrm>
          <a:custGeom>
            <a:avLst/>
            <a:gdLst>
              <a:gd name="T0" fmla="*/ 0 w 576"/>
              <a:gd name="T1" fmla="*/ 144 h 432"/>
              <a:gd name="T2" fmla="*/ 192 w 576"/>
              <a:gd name="T3" fmla="*/ 336 h 432"/>
              <a:gd name="T4" fmla="*/ 432 w 576"/>
              <a:gd name="T5" fmla="*/ 432 h 432"/>
              <a:gd name="T6" fmla="*/ 576 w 576"/>
              <a:gd name="T7" fmla="*/ 432 h 432"/>
              <a:gd name="T8" fmla="*/ 576 w 576"/>
              <a:gd name="T9" fmla="*/ 240 h 432"/>
              <a:gd name="T10" fmla="*/ 336 w 576"/>
              <a:gd name="T11" fmla="*/ 192 h 432"/>
              <a:gd name="T12" fmla="*/ 192 w 576"/>
              <a:gd name="T13" fmla="*/ 0 h 432"/>
              <a:gd name="T14" fmla="*/ 0 w 576"/>
              <a:gd name="T15" fmla="*/ 144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" h="432">
                <a:moveTo>
                  <a:pt x="0" y="144"/>
                </a:moveTo>
                <a:lnTo>
                  <a:pt x="192" y="336"/>
                </a:lnTo>
                <a:lnTo>
                  <a:pt x="432" y="432"/>
                </a:lnTo>
                <a:lnTo>
                  <a:pt x="576" y="432"/>
                </a:lnTo>
                <a:lnTo>
                  <a:pt x="576" y="240"/>
                </a:lnTo>
                <a:lnTo>
                  <a:pt x="336" y="192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61"/>
          <p:cNvSpPr>
            <a:spLocks/>
          </p:cNvSpPr>
          <p:nvPr/>
        </p:nvSpPr>
        <p:spPr bwMode="auto">
          <a:xfrm flipH="1">
            <a:off x="6761163" y="4389438"/>
            <a:ext cx="457200" cy="1676400"/>
          </a:xfrm>
          <a:custGeom>
            <a:avLst/>
            <a:gdLst>
              <a:gd name="T0" fmla="*/ 0 w 288"/>
              <a:gd name="T1" fmla="*/ 0 h 2016"/>
              <a:gd name="T2" fmla="*/ 0 w 288"/>
              <a:gd name="T3" fmla="*/ 1728 h 2016"/>
              <a:gd name="T4" fmla="*/ 96 w 288"/>
              <a:gd name="T5" fmla="*/ 2016 h 2016"/>
              <a:gd name="T6" fmla="*/ 288 w 288"/>
              <a:gd name="T7" fmla="*/ 1872 h 2016"/>
              <a:gd name="T8" fmla="*/ 192 w 288"/>
              <a:gd name="T9" fmla="*/ 1680 h 2016"/>
              <a:gd name="T10" fmla="*/ 192 w 288"/>
              <a:gd name="T11" fmla="*/ 1536 h 2016"/>
              <a:gd name="T12" fmla="*/ 192 w 288"/>
              <a:gd name="T13" fmla="*/ 0 h 2016"/>
              <a:gd name="T14" fmla="*/ 0 w 288"/>
              <a:gd name="T15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016">
                <a:moveTo>
                  <a:pt x="0" y="0"/>
                </a:moveTo>
                <a:lnTo>
                  <a:pt x="0" y="1728"/>
                </a:lnTo>
                <a:lnTo>
                  <a:pt x="96" y="2016"/>
                </a:lnTo>
                <a:lnTo>
                  <a:pt x="288" y="1872"/>
                </a:lnTo>
                <a:lnTo>
                  <a:pt x="192" y="1680"/>
                </a:lnTo>
                <a:lnTo>
                  <a:pt x="192" y="153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62"/>
          <p:cNvSpPr>
            <a:spLocks/>
          </p:cNvSpPr>
          <p:nvPr/>
        </p:nvSpPr>
        <p:spPr bwMode="auto">
          <a:xfrm>
            <a:off x="5334000" y="5886450"/>
            <a:ext cx="914400" cy="706438"/>
          </a:xfrm>
          <a:custGeom>
            <a:avLst/>
            <a:gdLst>
              <a:gd name="T0" fmla="*/ 0 w 576"/>
              <a:gd name="T1" fmla="*/ 144 h 432"/>
              <a:gd name="T2" fmla="*/ 192 w 576"/>
              <a:gd name="T3" fmla="*/ 336 h 432"/>
              <a:gd name="T4" fmla="*/ 432 w 576"/>
              <a:gd name="T5" fmla="*/ 432 h 432"/>
              <a:gd name="T6" fmla="*/ 576 w 576"/>
              <a:gd name="T7" fmla="*/ 432 h 432"/>
              <a:gd name="T8" fmla="*/ 576 w 576"/>
              <a:gd name="T9" fmla="*/ 240 h 432"/>
              <a:gd name="T10" fmla="*/ 336 w 576"/>
              <a:gd name="T11" fmla="*/ 192 h 432"/>
              <a:gd name="T12" fmla="*/ 192 w 576"/>
              <a:gd name="T13" fmla="*/ 0 h 432"/>
              <a:gd name="T14" fmla="*/ 0 w 576"/>
              <a:gd name="T15" fmla="*/ 144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" h="432">
                <a:moveTo>
                  <a:pt x="0" y="144"/>
                </a:moveTo>
                <a:lnTo>
                  <a:pt x="192" y="336"/>
                </a:lnTo>
                <a:lnTo>
                  <a:pt x="432" y="432"/>
                </a:lnTo>
                <a:lnTo>
                  <a:pt x="576" y="432"/>
                </a:lnTo>
                <a:lnTo>
                  <a:pt x="576" y="240"/>
                </a:lnTo>
                <a:lnTo>
                  <a:pt x="336" y="192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5160963" y="2457450"/>
            <a:ext cx="2078037" cy="4171950"/>
            <a:chOff x="2051" y="912"/>
            <a:chExt cx="1309" cy="2628"/>
          </a:xfrm>
        </p:grpSpPr>
        <p:sp>
          <p:nvSpPr>
            <p:cNvPr id="17" name="Line 64"/>
            <p:cNvSpPr>
              <a:spLocks noChangeShapeType="1"/>
            </p:cNvSpPr>
            <p:nvPr/>
          </p:nvSpPr>
          <p:spPr bwMode="auto">
            <a:xfrm>
              <a:off x="2051" y="912"/>
              <a:ext cx="0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5"/>
            <p:cNvSpPr>
              <a:spLocks noChangeShapeType="1"/>
            </p:cNvSpPr>
            <p:nvPr/>
          </p:nvSpPr>
          <p:spPr bwMode="auto">
            <a:xfrm>
              <a:off x="3360" y="912"/>
              <a:ext cx="0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2051" y="3012"/>
              <a:ext cx="1309" cy="528"/>
            </a:xfrm>
            <a:custGeom>
              <a:avLst/>
              <a:gdLst>
                <a:gd name="T0" fmla="*/ 0 w 1632"/>
                <a:gd name="T1" fmla="*/ 0 h 528"/>
                <a:gd name="T2" fmla="*/ 240 w 1632"/>
                <a:gd name="T3" fmla="*/ 336 h 528"/>
                <a:gd name="T4" fmla="*/ 816 w 1632"/>
                <a:gd name="T5" fmla="*/ 528 h 528"/>
                <a:gd name="T6" fmla="*/ 1392 w 1632"/>
                <a:gd name="T7" fmla="*/ 336 h 528"/>
                <a:gd name="T8" fmla="*/ 1632 w 163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528">
                  <a:moveTo>
                    <a:pt x="0" y="0"/>
                  </a:moveTo>
                  <a:cubicBezTo>
                    <a:pt x="52" y="124"/>
                    <a:pt x="104" y="248"/>
                    <a:pt x="240" y="336"/>
                  </a:cubicBezTo>
                  <a:cubicBezTo>
                    <a:pt x="376" y="424"/>
                    <a:pt x="624" y="528"/>
                    <a:pt x="816" y="528"/>
                  </a:cubicBezTo>
                  <a:cubicBezTo>
                    <a:pt x="1008" y="528"/>
                    <a:pt x="1256" y="424"/>
                    <a:pt x="1392" y="336"/>
                  </a:cubicBezTo>
                  <a:cubicBezTo>
                    <a:pt x="1528" y="248"/>
                    <a:pt x="1580" y="124"/>
                    <a:pt x="1632" y="0"/>
                  </a:cubicBezTo>
                </a:path>
              </a:pathLst>
            </a:custGeom>
            <a:noFill/>
            <a:ln w="571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5486400" y="2457450"/>
            <a:ext cx="1447800" cy="3810000"/>
            <a:chOff x="2256" y="912"/>
            <a:chExt cx="960" cy="2400"/>
          </a:xfrm>
        </p:grpSpPr>
        <p:sp>
          <p:nvSpPr>
            <p:cNvPr id="21" name="Line 68"/>
            <p:cNvSpPr>
              <a:spLocks noChangeShapeType="1"/>
            </p:cNvSpPr>
            <p:nvPr/>
          </p:nvSpPr>
          <p:spPr bwMode="auto">
            <a:xfrm>
              <a:off x="3216" y="912"/>
              <a:ext cx="0" cy="195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2256" y="912"/>
              <a:ext cx="960" cy="2400"/>
              <a:chOff x="2177" y="912"/>
              <a:chExt cx="1039" cy="2400"/>
            </a:xfrm>
          </p:grpSpPr>
          <p:sp>
            <p:nvSpPr>
              <p:cNvPr id="23" name="Line 70"/>
              <p:cNvSpPr>
                <a:spLocks noChangeShapeType="1"/>
              </p:cNvSpPr>
              <p:nvPr/>
            </p:nvSpPr>
            <p:spPr bwMode="auto">
              <a:xfrm>
                <a:off x="2177" y="912"/>
                <a:ext cx="0" cy="195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1"/>
              <p:cNvSpPr>
                <a:spLocks/>
              </p:cNvSpPr>
              <p:nvPr/>
            </p:nvSpPr>
            <p:spPr bwMode="auto">
              <a:xfrm>
                <a:off x="2177" y="2858"/>
                <a:ext cx="1039" cy="454"/>
              </a:xfrm>
              <a:custGeom>
                <a:avLst/>
                <a:gdLst>
                  <a:gd name="T0" fmla="*/ 0 w 1632"/>
                  <a:gd name="T1" fmla="*/ 0 h 528"/>
                  <a:gd name="T2" fmla="*/ 240 w 1632"/>
                  <a:gd name="T3" fmla="*/ 336 h 528"/>
                  <a:gd name="T4" fmla="*/ 816 w 1632"/>
                  <a:gd name="T5" fmla="*/ 528 h 528"/>
                  <a:gd name="T6" fmla="*/ 1392 w 1632"/>
                  <a:gd name="T7" fmla="*/ 336 h 528"/>
                  <a:gd name="T8" fmla="*/ 1632 w 1632"/>
                  <a:gd name="T9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2" h="528">
                    <a:moveTo>
                      <a:pt x="0" y="0"/>
                    </a:moveTo>
                    <a:cubicBezTo>
                      <a:pt x="52" y="124"/>
                      <a:pt x="104" y="248"/>
                      <a:pt x="240" y="336"/>
                    </a:cubicBezTo>
                    <a:cubicBezTo>
                      <a:pt x="376" y="424"/>
                      <a:pt x="624" y="528"/>
                      <a:pt x="816" y="528"/>
                    </a:cubicBezTo>
                    <a:cubicBezTo>
                      <a:pt x="1008" y="528"/>
                      <a:pt x="1256" y="424"/>
                      <a:pt x="1392" y="336"/>
                    </a:cubicBezTo>
                    <a:cubicBezTo>
                      <a:pt x="1528" y="248"/>
                      <a:pt x="1580" y="124"/>
                      <a:pt x="1632" y="0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Line 72"/>
          <p:cNvSpPr>
            <a:spLocks noChangeShapeType="1"/>
          </p:cNvSpPr>
          <p:nvPr/>
        </p:nvSpPr>
        <p:spPr bwMode="auto">
          <a:xfrm>
            <a:off x="6227763" y="6211888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73"/>
          <p:cNvSpPr>
            <a:spLocks/>
          </p:cNvSpPr>
          <p:nvPr/>
        </p:nvSpPr>
        <p:spPr bwMode="auto">
          <a:xfrm>
            <a:off x="1427163" y="2990850"/>
            <a:ext cx="325437" cy="762000"/>
          </a:xfrm>
          <a:custGeom>
            <a:avLst/>
            <a:gdLst>
              <a:gd name="T0" fmla="*/ 0 w 192"/>
              <a:gd name="T1" fmla="*/ 912 h 912"/>
              <a:gd name="T2" fmla="*/ 192 w 192"/>
              <a:gd name="T3" fmla="*/ 912 h 912"/>
              <a:gd name="T4" fmla="*/ 192 w 192"/>
              <a:gd name="T5" fmla="*/ 0 h 912"/>
              <a:gd name="T6" fmla="*/ 0 w 192"/>
              <a:gd name="T7" fmla="*/ 0 h 912"/>
              <a:gd name="T8" fmla="*/ 0 w 192"/>
              <a:gd name="T9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12">
                <a:moveTo>
                  <a:pt x="0" y="912"/>
                </a:moveTo>
                <a:lnTo>
                  <a:pt x="192" y="912"/>
                </a:lnTo>
                <a:lnTo>
                  <a:pt x="192" y="0"/>
                </a:lnTo>
                <a:lnTo>
                  <a:pt x="0" y="0"/>
                </a:lnTo>
                <a:lnTo>
                  <a:pt x="0" y="912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74"/>
          <p:cNvSpPr>
            <a:spLocks/>
          </p:cNvSpPr>
          <p:nvPr/>
        </p:nvSpPr>
        <p:spPr bwMode="auto">
          <a:xfrm>
            <a:off x="1447800" y="3752850"/>
            <a:ext cx="304800" cy="685800"/>
          </a:xfrm>
          <a:custGeom>
            <a:avLst/>
            <a:gdLst>
              <a:gd name="T0" fmla="*/ 0 w 192"/>
              <a:gd name="T1" fmla="*/ 912 h 912"/>
              <a:gd name="T2" fmla="*/ 192 w 192"/>
              <a:gd name="T3" fmla="*/ 912 h 912"/>
              <a:gd name="T4" fmla="*/ 192 w 192"/>
              <a:gd name="T5" fmla="*/ 0 h 912"/>
              <a:gd name="T6" fmla="*/ 0 w 192"/>
              <a:gd name="T7" fmla="*/ 0 h 912"/>
              <a:gd name="T8" fmla="*/ 0 w 192"/>
              <a:gd name="T9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12">
                <a:moveTo>
                  <a:pt x="0" y="912"/>
                </a:moveTo>
                <a:lnTo>
                  <a:pt x="192" y="912"/>
                </a:lnTo>
                <a:lnTo>
                  <a:pt x="192" y="0"/>
                </a:lnTo>
                <a:lnTo>
                  <a:pt x="0" y="0"/>
                </a:lnTo>
                <a:lnTo>
                  <a:pt x="0" y="912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75"/>
          <p:cNvSpPr>
            <a:spLocks/>
          </p:cNvSpPr>
          <p:nvPr/>
        </p:nvSpPr>
        <p:spPr bwMode="auto">
          <a:xfrm>
            <a:off x="1427163" y="4410075"/>
            <a:ext cx="512762" cy="1676400"/>
          </a:xfrm>
          <a:custGeom>
            <a:avLst/>
            <a:gdLst>
              <a:gd name="T0" fmla="*/ 0 w 288"/>
              <a:gd name="T1" fmla="*/ 0 h 2016"/>
              <a:gd name="T2" fmla="*/ 0 w 288"/>
              <a:gd name="T3" fmla="*/ 1728 h 2016"/>
              <a:gd name="T4" fmla="*/ 96 w 288"/>
              <a:gd name="T5" fmla="*/ 2016 h 2016"/>
              <a:gd name="T6" fmla="*/ 288 w 288"/>
              <a:gd name="T7" fmla="*/ 1872 h 2016"/>
              <a:gd name="T8" fmla="*/ 192 w 288"/>
              <a:gd name="T9" fmla="*/ 1680 h 2016"/>
              <a:gd name="T10" fmla="*/ 192 w 288"/>
              <a:gd name="T11" fmla="*/ 1536 h 2016"/>
              <a:gd name="T12" fmla="*/ 192 w 288"/>
              <a:gd name="T13" fmla="*/ 0 h 2016"/>
              <a:gd name="T14" fmla="*/ 0 w 288"/>
              <a:gd name="T15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016">
                <a:moveTo>
                  <a:pt x="0" y="0"/>
                </a:moveTo>
                <a:lnTo>
                  <a:pt x="0" y="1728"/>
                </a:lnTo>
                <a:lnTo>
                  <a:pt x="96" y="2016"/>
                </a:lnTo>
                <a:lnTo>
                  <a:pt x="288" y="1872"/>
                </a:lnTo>
                <a:lnTo>
                  <a:pt x="192" y="1680"/>
                </a:lnTo>
                <a:lnTo>
                  <a:pt x="192" y="153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76"/>
          <p:cNvSpPr>
            <a:spLocks/>
          </p:cNvSpPr>
          <p:nvPr/>
        </p:nvSpPr>
        <p:spPr bwMode="auto">
          <a:xfrm flipH="1">
            <a:off x="2500313" y="5810250"/>
            <a:ext cx="908050" cy="762000"/>
          </a:xfrm>
          <a:custGeom>
            <a:avLst/>
            <a:gdLst>
              <a:gd name="T0" fmla="*/ 0 w 576"/>
              <a:gd name="T1" fmla="*/ 144 h 432"/>
              <a:gd name="T2" fmla="*/ 192 w 576"/>
              <a:gd name="T3" fmla="*/ 336 h 432"/>
              <a:gd name="T4" fmla="*/ 432 w 576"/>
              <a:gd name="T5" fmla="*/ 432 h 432"/>
              <a:gd name="T6" fmla="*/ 576 w 576"/>
              <a:gd name="T7" fmla="*/ 432 h 432"/>
              <a:gd name="T8" fmla="*/ 576 w 576"/>
              <a:gd name="T9" fmla="*/ 240 h 432"/>
              <a:gd name="T10" fmla="*/ 336 w 576"/>
              <a:gd name="T11" fmla="*/ 192 h 432"/>
              <a:gd name="T12" fmla="*/ 192 w 576"/>
              <a:gd name="T13" fmla="*/ 0 h 432"/>
              <a:gd name="T14" fmla="*/ 0 w 576"/>
              <a:gd name="T15" fmla="*/ 144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" h="432">
                <a:moveTo>
                  <a:pt x="0" y="144"/>
                </a:moveTo>
                <a:lnTo>
                  <a:pt x="192" y="336"/>
                </a:lnTo>
                <a:lnTo>
                  <a:pt x="432" y="432"/>
                </a:lnTo>
                <a:lnTo>
                  <a:pt x="576" y="432"/>
                </a:lnTo>
                <a:lnTo>
                  <a:pt x="576" y="240"/>
                </a:lnTo>
                <a:lnTo>
                  <a:pt x="336" y="192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77"/>
          <p:cNvSpPr>
            <a:spLocks/>
          </p:cNvSpPr>
          <p:nvPr/>
        </p:nvSpPr>
        <p:spPr bwMode="auto">
          <a:xfrm flipH="1">
            <a:off x="3027363" y="4389438"/>
            <a:ext cx="457200" cy="1676400"/>
          </a:xfrm>
          <a:custGeom>
            <a:avLst/>
            <a:gdLst>
              <a:gd name="T0" fmla="*/ 0 w 288"/>
              <a:gd name="T1" fmla="*/ 0 h 2016"/>
              <a:gd name="T2" fmla="*/ 0 w 288"/>
              <a:gd name="T3" fmla="*/ 1728 h 2016"/>
              <a:gd name="T4" fmla="*/ 96 w 288"/>
              <a:gd name="T5" fmla="*/ 2016 h 2016"/>
              <a:gd name="T6" fmla="*/ 288 w 288"/>
              <a:gd name="T7" fmla="*/ 1872 h 2016"/>
              <a:gd name="T8" fmla="*/ 192 w 288"/>
              <a:gd name="T9" fmla="*/ 1680 h 2016"/>
              <a:gd name="T10" fmla="*/ 192 w 288"/>
              <a:gd name="T11" fmla="*/ 1536 h 2016"/>
              <a:gd name="T12" fmla="*/ 192 w 288"/>
              <a:gd name="T13" fmla="*/ 0 h 2016"/>
              <a:gd name="T14" fmla="*/ 0 w 288"/>
              <a:gd name="T15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8" h="2016">
                <a:moveTo>
                  <a:pt x="0" y="0"/>
                </a:moveTo>
                <a:lnTo>
                  <a:pt x="0" y="1728"/>
                </a:lnTo>
                <a:lnTo>
                  <a:pt x="96" y="2016"/>
                </a:lnTo>
                <a:lnTo>
                  <a:pt x="288" y="1872"/>
                </a:lnTo>
                <a:lnTo>
                  <a:pt x="192" y="1680"/>
                </a:lnTo>
                <a:lnTo>
                  <a:pt x="192" y="1536"/>
                </a:lnTo>
                <a:lnTo>
                  <a:pt x="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78"/>
          <p:cNvSpPr>
            <a:spLocks/>
          </p:cNvSpPr>
          <p:nvPr/>
        </p:nvSpPr>
        <p:spPr bwMode="auto">
          <a:xfrm>
            <a:off x="1600200" y="5886450"/>
            <a:ext cx="914400" cy="706438"/>
          </a:xfrm>
          <a:custGeom>
            <a:avLst/>
            <a:gdLst>
              <a:gd name="T0" fmla="*/ 0 w 576"/>
              <a:gd name="T1" fmla="*/ 144 h 432"/>
              <a:gd name="T2" fmla="*/ 192 w 576"/>
              <a:gd name="T3" fmla="*/ 336 h 432"/>
              <a:gd name="T4" fmla="*/ 432 w 576"/>
              <a:gd name="T5" fmla="*/ 432 h 432"/>
              <a:gd name="T6" fmla="*/ 576 w 576"/>
              <a:gd name="T7" fmla="*/ 432 h 432"/>
              <a:gd name="T8" fmla="*/ 576 w 576"/>
              <a:gd name="T9" fmla="*/ 240 h 432"/>
              <a:gd name="T10" fmla="*/ 336 w 576"/>
              <a:gd name="T11" fmla="*/ 192 h 432"/>
              <a:gd name="T12" fmla="*/ 192 w 576"/>
              <a:gd name="T13" fmla="*/ 0 h 432"/>
              <a:gd name="T14" fmla="*/ 0 w 576"/>
              <a:gd name="T15" fmla="*/ 144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" h="432">
                <a:moveTo>
                  <a:pt x="0" y="144"/>
                </a:moveTo>
                <a:lnTo>
                  <a:pt x="192" y="336"/>
                </a:lnTo>
                <a:lnTo>
                  <a:pt x="432" y="432"/>
                </a:lnTo>
                <a:lnTo>
                  <a:pt x="576" y="432"/>
                </a:lnTo>
                <a:lnTo>
                  <a:pt x="576" y="240"/>
                </a:lnTo>
                <a:lnTo>
                  <a:pt x="336" y="192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79"/>
          <p:cNvGrpSpPr>
            <a:grpSpLocks/>
          </p:cNvGrpSpPr>
          <p:nvPr/>
        </p:nvGrpSpPr>
        <p:grpSpPr bwMode="auto">
          <a:xfrm>
            <a:off x="1427163" y="2457450"/>
            <a:ext cx="2078037" cy="4171950"/>
            <a:chOff x="2051" y="912"/>
            <a:chExt cx="1309" cy="2628"/>
          </a:xfrm>
        </p:grpSpPr>
        <p:sp>
          <p:nvSpPr>
            <p:cNvPr id="33" name="Line 80"/>
            <p:cNvSpPr>
              <a:spLocks noChangeShapeType="1"/>
            </p:cNvSpPr>
            <p:nvPr/>
          </p:nvSpPr>
          <p:spPr bwMode="auto">
            <a:xfrm>
              <a:off x="2051" y="912"/>
              <a:ext cx="0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81"/>
            <p:cNvSpPr>
              <a:spLocks noChangeShapeType="1"/>
            </p:cNvSpPr>
            <p:nvPr/>
          </p:nvSpPr>
          <p:spPr bwMode="auto">
            <a:xfrm>
              <a:off x="3360" y="912"/>
              <a:ext cx="0" cy="211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2"/>
            <p:cNvSpPr>
              <a:spLocks/>
            </p:cNvSpPr>
            <p:nvPr/>
          </p:nvSpPr>
          <p:spPr bwMode="auto">
            <a:xfrm>
              <a:off x="2051" y="3012"/>
              <a:ext cx="1309" cy="528"/>
            </a:xfrm>
            <a:custGeom>
              <a:avLst/>
              <a:gdLst>
                <a:gd name="T0" fmla="*/ 0 w 1632"/>
                <a:gd name="T1" fmla="*/ 0 h 528"/>
                <a:gd name="T2" fmla="*/ 240 w 1632"/>
                <a:gd name="T3" fmla="*/ 336 h 528"/>
                <a:gd name="T4" fmla="*/ 816 w 1632"/>
                <a:gd name="T5" fmla="*/ 528 h 528"/>
                <a:gd name="T6" fmla="*/ 1392 w 1632"/>
                <a:gd name="T7" fmla="*/ 336 h 528"/>
                <a:gd name="T8" fmla="*/ 1632 w 163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528">
                  <a:moveTo>
                    <a:pt x="0" y="0"/>
                  </a:moveTo>
                  <a:cubicBezTo>
                    <a:pt x="52" y="124"/>
                    <a:pt x="104" y="248"/>
                    <a:pt x="240" y="336"/>
                  </a:cubicBezTo>
                  <a:cubicBezTo>
                    <a:pt x="376" y="424"/>
                    <a:pt x="624" y="528"/>
                    <a:pt x="816" y="528"/>
                  </a:cubicBezTo>
                  <a:cubicBezTo>
                    <a:pt x="1008" y="528"/>
                    <a:pt x="1256" y="424"/>
                    <a:pt x="1392" y="336"/>
                  </a:cubicBezTo>
                  <a:cubicBezTo>
                    <a:pt x="1528" y="248"/>
                    <a:pt x="1580" y="124"/>
                    <a:pt x="1632" y="0"/>
                  </a:cubicBezTo>
                </a:path>
              </a:pathLst>
            </a:custGeom>
            <a:noFill/>
            <a:ln w="571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 bwMode="auto">
          <a:xfrm>
            <a:off x="1752600" y="2457450"/>
            <a:ext cx="1447800" cy="3810000"/>
            <a:chOff x="2256" y="912"/>
            <a:chExt cx="960" cy="2400"/>
          </a:xfrm>
        </p:grpSpPr>
        <p:sp>
          <p:nvSpPr>
            <p:cNvPr id="37" name="Line 84"/>
            <p:cNvSpPr>
              <a:spLocks noChangeShapeType="1"/>
            </p:cNvSpPr>
            <p:nvPr/>
          </p:nvSpPr>
          <p:spPr bwMode="auto">
            <a:xfrm>
              <a:off x="3216" y="912"/>
              <a:ext cx="0" cy="195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85"/>
            <p:cNvGrpSpPr>
              <a:grpSpLocks/>
            </p:cNvGrpSpPr>
            <p:nvPr/>
          </p:nvGrpSpPr>
          <p:grpSpPr bwMode="auto">
            <a:xfrm>
              <a:off x="2256" y="912"/>
              <a:ext cx="960" cy="2400"/>
              <a:chOff x="2177" y="912"/>
              <a:chExt cx="1039" cy="2400"/>
            </a:xfrm>
          </p:grpSpPr>
          <p:sp>
            <p:nvSpPr>
              <p:cNvPr id="39" name="Line 86"/>
              <p:cNvSpPr>
                <a:spLocks noChangeShapeType="1"/>
              </p:cNvSpPr>
              <p:nvPr/>
            </p:nvSpPr>
            <p:spPr bwMode="auto">
              <a:xfrm>
                <a:off x="2177" y="912"/>
                <a:ext cx="0" cy="195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2177" y="2858"/>
                <a:ext cx="1039" cy="454"/>
              </a:xfrm>
              <a:custGeom>
                <a:avLst/>
                <a:gdLst>
                  <a:gd name="T0" fmla="*/ 0 w 1632"/>
                  <a:gd name="T1" fmla="*/ 0 h 528"/>
                  <a:gd name="T2" fmla="*/ 240 w 1632"/>
                  <a:gd name="T3" fmla="*/ 336 h 528"/>
                  <a:gd name="T4" fmla="*/ 816 w 1632"/>
                  <a:gd name="T5" fmla="*/ 528 h 528"/>
                  <a:gd name="T6" fmla="*/ 1392 w 1632"/>
                  <a:gd name="T7" fmla="*/ 336 h 528"/>
                  <a:gd name="T8" fmla="*/ 1632 w 1632"/>
                  <a:gd name="T9" fmla="*/ 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2" h="528">
                    <a:moveTo>
                      <a:pt x="0" y="0"/>
                    </a:moveTo>
                    <a:cubicBezTo>
                      <a:pt x="52" y="124"/>
                      <a:pt x="104" y="248"/>
                      <a:pt x="240" y="336"/>
                    </a:cubicBezTo>
                    <a:cubicBezTo>
                      <a:pt x="376" y="424"/>
                      <a:pt x="624" y="528"/>
                      <a:pt x="816" y="528"/>
                    </a:cubicBezTo>
                    <a:cubicBezTo>
                      <a:pt x="1008" y="528"/>
                      <a:pt x="1256" y="424"/>
                      <a:pt x="1392" y="336"/>
                    </a:cubicBezTo>
                    <a:cubicBezTo>
                      <a:pt x="1528" y="248"/>
                      <a:pt x="1580" y="124"/>
                      <a:pt x="1632" y="0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" name="Line 88"/>
          <p:cNvSpPr>
            <a:spLocks noChangeShapeType="1"/>
          </p:cNvSpPr>
          <p:nvPr/>
        </p:nvSpPr>
        <p:spPr bwMode="auto">
          <a:xfrm>
            <a:off x="2493963" y="6211888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89"/>
          <p:cNvSpPr>
            <a:spLocks noChangeShapeType="1"/>
          </p:cNvSpPr>
          <p:nvPr/>
        </p:nvSpPr>
        <p:spPr bwMode="auto">
          <a:xfrm>
            <a:off x="533400" y="3752850"/>
            <a:ext cx="7848600" cy="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2" grpId="0" animBg="1"/>
      <p:bldP spid="25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4864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5" name="DJFPh021pipeheight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629400" cy="54864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III.  BÌNH THÔNG NHAU</a:t>
            </a:r>
            <a:br>
              <a:rPr lang="en-US" b="1" dirty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086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21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839200" cy="5486400"/>
          </a:xfrm>
        </p:spPr>
      </p:pic>
    </p:spTree>
    <p:extLst>
      <p:ext uri="{BB962C8B-B14F-4D97-AF65-F5344CB8AC3E}">
        <p14:creationId xmlns:p14="http://schemas.microsoft.com/office/powerpoint/2010/main" val="22237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067800" cy="6629400"/>
          </a:xfrm>
        </p:spPr>
      </p:pic>
    </p:spTree>
    <p:extLst>
      <p:ext uri="{BB962C8B-B14F-4D97-AF65-F5344CB8AC3E}">
        <p14:creationId xmlns:p14="http://schemas.microsoft.com/office/powerpoint/2010/main" val="1823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52400"/>
            <a:ext cx="9448800" cy="6858000"/>
          </a:xfrm>
        </p:spPr>
      </p:pic>
    </p:spTree>
    <p:extLst>
      <p:ext uri="{BB962C8B-B14F-4D97-AF65-F5344CB8AC3E}">
        <p14:creationId xmlns:p14="http://schemas.microsoft.com/office/powerpoint/2010/main" val="19094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4800"/>
            <a:ext cx="9296400" cy="6553200"/>
          </a:xfrm>
        </p:spPr>
      </p:pic>
    </p:spTree>
    <p:extLst>
      <p:ext uri="{BB962C8B-B14F-4D97-AF65-F5344CB8AC3E}">
        <p14:creationId xmlns:p14="http://schemas.microsoft.com/office/powerpoint/2010/main" val="15647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57200"/>
            <a:ext cx="9372600" cy="6553200"/>
          </a:xfrm>
        </p:spPr>
      </p:pic>
    </p:spTree>
    <p:extLst>
      <p:ext uri="{BB962C8B-B14F-4D97-AF65-F5344CB8AC3E}">
        <p14:creationId xmlns:p14="http://schemas.microsoft.com/office/powerpoint/2010/main" val="7996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879573411"/>
              </p:ext>
            </p:extLst>
          </p:nvPr>
        </p:nvGraphicFramePr>
        <p:xfrm>
          <a:off x="685800" y="2438400"/>
          <a:ext cx="8077200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thoáng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nhánh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r>
                        <a:rPr lang="en-US" sz="3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  <a:t>III.  BÌNH THÔNG NHAU</a:t>
            </a:r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77200" cy="54864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810000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54864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</a:rPr>
              <a:t>ỨNG DỤNG THỰC TẾ CỦA BÌNH THÔNG NHAU</a:t>
            </a:r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696200" cy="6019800"/>
          </a:xfrm>
        </p:spPr>
      </p:pic>
    </p:spTree>
    <p:extLst>
      <p:ext uri="{BB962C8B-B14F-4D97-AF65-F5344CB8AC3E}">
        <p14:creationId xmlns:p14="http://schemas.microsoft.com/office/powerpoint/2010/main" val="2796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83820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8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SUẤT CHẤT LỎNG - BÌNH THÔNG 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NHAU (t.t)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6800" y="1447800"/>
            <a:ext cx="7086600" cy="259080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 ĐỀ ĐƯỢC TRÌNH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</a:p>
          <a:p>
            <a:pPr marL="68580" indent="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	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b="1" dirty="0" smtClean="0">
              <a:solidFill>
                <a:srgbClr val="1B20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	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	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IV. 	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" indent="0" algn="just">
              <a:lnSpc>
                <a:spcPct val="150000"/>
              </a:lnSpc>
              <a:buClr>
                <a:schemeClr val="accent6">
                  <a:lumMod val="50000"/>
                </a:schemeClr>
              </a:buClr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0" y="-152400"/>
            <a:ext cx="9143999" cy="7162799"/>
          </a:xfrm>
          <a:solidFill>
            <a:srgbClr val="7030A0"/>
          </a:solidFill>
          <a:ln>
            <a:solidFill>
              <a:schemeClr val="tx1"/>
            </a:solidFill>
          </a:ln>
        </p:spPr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981200" y="304800"/>
            <a:ext cx="6096000" cy="5943600"/>
            <a:chOff x="1976" y="1096"/>
            <a:chExt cx="2272" cy="2766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3724" y="2424"/>
              <a:ext cx="114" cy="59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 flipV="1">
              <a:off x="3586" y="3207"/>
              <a:ext cx="126" cy="225"/>
              <a:chOff x="4230" y="3540"/>
              <a:chExt cx="126" cy="234"/>
            </a:xfrm>
          </p:grpSpPr>
          <p:sp>
            <p:nvSpPr>
              <p:cNvPr id="19" name="Rectangle 24"/>
              <p:cNvSpPr>
                <a:spLocks noChangeArrowheads="1"/>
              </p:cNvSpPr>
              <p:nvPr/>
            </p:nvSpPr>
            <p:spPr bwMode="auto">
              <a:xfrm>
                <a:off x="4230" y="3540"/>
                <a:ext cx="126" cy="5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4278" y="3594"/>
                <a:ext cx="35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580" y="1308"/>
              <a:ext cx="126" cy="234"/>
              <a:chOff x="4230" y="3540"/>
              <a:chExt cx="126" cy="234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4230" y="3540"/>
                <a:ext cx="126" cy="5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4278" y="3594"/>
                <a:ext cx="35" cy="1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21504972" flipH="1">
              <a:off x="3445" y="1327"/>
              <a:ext cx="391" cy="417"/>
            </a:xfrm>
            <a:custGeom>
              <a:avLst/>
              <a:gdLst>
                <a:gd name="T0" fmla="*/ 5 w 21600"/>
                <a:gd name="T1" fmla="*/ 0 h 21600"/>
                <a:gd name="T2" fmla="*/ 5 w 21600"/>
                <a:gd name="T3" fmla="*/ 5 h 21600"/>
                <a:gd name="T4" fmla="*/ 1 w 21600"/>
                <a:gd name="T5" fmla="*/ 8 h 21600"/>
                <a:gd name="T6" fmla="*/ 7 w 21600"/>
                <a:gd name="T7" fmla="*/ 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2901 h 21600"/>
                <a:gd name="T14" fmla="*/ 18230 w 21600"/>
                <a:gd name="T15" fmla="*/ 92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 rot="10800000">
              <a:off x="3448" y="3024"/>
              <a:ext cx="391" cy="390"/>
            </a:xfrm>
            <a:custGeom>
              <a:avLst/>
              <a:gdLst>
                <a:gd name="T0" fmla="*/ 5 w 21600"/>
                <a:gd name="T1" fmla="*/ 0 h 21600"/>
                <a:gd name="T2" fmla="*/ 5 w 21600"/>
                <a:gd name="T3" fmla="*/ 4 h 21600"/>
                <a:gd name="T4" fmla="*/ 1 w 21600"/>
                <a:gd name="T5" fmla="*/ 7 h 21600"/>
                <a:gd name="T6" fmla="*/ 7 w 21600"/>
                <a:gd name="T7" fmla="*/ 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2935 h 21600"/>
                <a:gd name="T14" fmla="*/ 18230 w 21600"/>
                <a:gd name="T15" fmla="*/ 924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976" y="1192"/>
              <a:ext cx="1592" cy="25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V="1">
              <a:off x="3723" y="1656"/>
              <a:ext cx="0" cy="1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3840" y="1688"/>
              <a:ext cx="0" cy="1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2496" y="1856"/>
              <a:ext cx="592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cs typeface="Arial" charset="0"/>
                </a:rPr>
                <a:t>A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3881" y="2233"/>
              <a:ext cx="367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cs typeface="Arial" charset="0"/>
                </a:rPr>
                <a:t>B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3535" y="1096"/>
              <a:ext cx="36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Arial" charset="0"/>
                </a:rPr>
                <a:t>R</a:t>
              </a: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3544" y="3409"/>
              <a:ext cx="36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cs typeface="Arial" charset="0"/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7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5818169"/>
          <p:cNvPicPr>
            <a:picLocks noGrp="1" noChangeAspect="1" noChangeArrowheads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>
            <a:fillRect/>
          </a:stretch>
        </p:blipFill>
        <p:spPr bwMode="auto">
          <a:xfrm>
            <a:off x="0" y="3429000"/>
            <a:ext cx="91440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914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300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sz="23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300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sz="23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sz="23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</a:t>
            </a:r>
            <a:r>
              <a:rPr 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)</a:t>
            </a:r>
            <a:br>
              <a:rPr lang="en-US" sz="2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</a:br>
            <a:r>
              <a:rPr lang="en-US" sz="2300" b="1" dirty="0" smtClean="0">
                <a:solidFill>
                  <a:srgbClr val="FFFF00"/>
                </a:solidFill>
                <a:latin typeface="Times New Roman" pitchFamily="18" charset="0"/>
              </a:rPr>
              <a:t>IV.  MÁY THỦY LỰC:</a:t>
            </a:r>
            <a:endParaRPr lang="en-US" sz="23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954"/>
            <a:ext cx="83058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69423" y="20574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0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2133600"/>
            <a:ext cx="38100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5797" y="2514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0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05797" y="2611398"/>
            <a:ext cx="47600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09800" y="304484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𝐒</m:t>
                          </m:r>
                        </m:e>
                        <m:sub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4847"/>
                <a:ext cx="6096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3000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05797" y="4991657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𝐒</m:t>
                          </m:r>
                        </m:e>
                        <m:sub>
                          <m:r>
                            <a:rPr lang="en-US" sz="2800" b="1" i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7" y="4991657"/>
                <a:ext cx="6096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3100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2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14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300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sz="23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300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sz="23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sz="23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br>
              <a:rPr lang="en-US" sz="23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</a:br>
            <a:r>
              <a:rPr lang="en-US" sz="2300" b="1" dirty="0">
                <a:solidFill>
                  <a:srgbClr val="FFFF00"/>
                </a:solidFill>
                <a:latin typeface="Times New Roman" pitchFamily="18" charset="0"/>
              </a:rPr>
              <a:t>IV.  MÁY THỦY LỰC:</a:t>
            </a:r>
            <a:endParaRPr lang="en-US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Công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6858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 algn="ctr">
                  <a:buNone/>
                </a:pPr>
                <a:r>
                  <a:rPr lang="en-US" sz="4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aseline="-25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F</a:t>
                </a:r>
                <a:r>
                  <a:rPr lang="en-US" sz="4000" baseline="-25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0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00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0" smtClean="0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𝐅</m:t>
                            </m:r>
                          </m:e>
                          <m:sub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00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4000" i="1">
                                <a:ln w="18415" cmpd="sng">
                                  <a:solidFill>
                                    <a:srgbClr val="FFFFFF"/>
                                  </a:solidFill>
                                  <a:prstDash val="solid"/>
                                </a:ln>
                                <a:solidFill>
                                  <a:srgbClr val="FFFFFF"/>
                                </a:solidFill>
                                <a:effectLst>
                                  <a:outerShdw blurRad="63500" dir="3600000" algn="tl" rotWithShape="0">
                                    <a:srgbClr val="000000">
                                      <a:alpha val="70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41" t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4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72330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ounded Rectangular Callout 7"/>
          <p:cNvSpPr/>
          <p:nvPr/>
        </p:nvSpPr>
        <p:spPr>
          <a:xfrm>
            <a:off x="1561605" y="1295400"/>
            <a:ext cx="1676400" cy="121920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6845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47800"/>
                <a:ext cx="7772400" cy="4572000"/>
              </a:xfrm>
            </p:spPr>
            <p:txBody>
              <a:bodyPr>
                <a:norm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marL="68580" indent="0">
                  <a:lnSpc>
                    <a:spcPct val="150000"/>
                  </a:lnSpc>
                  <a:buNone/>
                </a:pP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150">
                            <a:ln w="11430"/>
                            <a:solidFill>
                              <a:srgbClr val="F8F8F8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pc="150">
                                <a:ln w="11430"/>
                                <a:solidFill>
                                  <a:srgbClr val="F8F8F8"/>
                                </a:solidFill>
                                <a:effectLst>
                                  <a:outerShdw blurRad="25400" algn="tl" rotWithShape="0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pc="150">
                                <a:ln w="11430"/>
                                <a:solidFill>
                                  <a:srgbClr val="F8F8F8"/>
                                </a:solidFill>
                                <a:effectLst>
                                  <a:outerShdw blurRad="25400" algn="tl" rotWithShape="0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3200" b="1" i="0" spc="150">
                                <a:ln w="11430"/>
                                <a:solidFill>
                                  <a:srgbClr val="F8F8F8"/>
                                </a:solidFill>
                                <a:effectLst>
                                  <a:outerShdw blurRad="25400" algn="tl" rotWithShape="0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0" spc="150">
                            <a:ln w="11430"/>
                            <a:solidFill>
                              <a:srgbClr val="F8F8F8"/>
                            </a:solidFill>
                            <a:effectLst>
                              <a:outerShdw blurRad="25400" algn="tl" rotWithShape="0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3200" b="1" i="1" spc="150">
                                <a:ln w="11430"/>
                                <a:solidFill>
                                  <a:srgbClr val="F8F8F8"/>
                                </a:solidFill>
                                <a:effectLst>
                                  <a:outerShdw blurRad="25400" algn="tl" rotWithShape="0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0" spc="150">
                                <a:ln w="11430"/>
                                <a:solidFill>
                                  <a:srgbClr val="F8F8F8"/>
                                </a:solidFill>
                                <a:effectLst>
                                  <a:outerShdw blurRad="25400" algn="tl" rotWithShape="0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𝐒</m:t>
                            </m:r>
                          </m:e>
                          <m:sub>
                            <m:r>
                              <a:rPr lang="en-US" sz="3200" b="1" i="0" spc="150">
                                <a:ln w="11430"/>
                                <a:solidFill>
                                  <a:srgbClr val="F8F8F8"/>
                                </a:solidFill>
                                <a:effectLst>
                                  <a:outerShdw blurRad="25400" algn="tl" rotWithShape="0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= 50.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pittông</a:t>
                </a:r>
                <a:r>
                  <a:rPr lang="en-US" sz="3200" b="1" spc="150" dirty="0" smtClean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vật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xúc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= 8000 N,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áp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spc="150" dirty="0" err="1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pittông</a:t>
                </a:r>
                <a:r>
                  <a:rPr lang="en-US" sz="32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r>
                  <a:rPr lang="en-US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47800"/>
                <a:ext cx="7772400" cy="4572000"/>
              </a:xfrm>
              <a:blipFill rotWithShape="1">
                <a:blip r:embed="rId2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2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153399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8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870" y="1905000"/>
            <a:ext cx="3651030" cy="3841530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  <a:buClr>
                <a:schemeClr val="tx1"/>
              </a:buClr>
            </a:pPr>
            <a:r>
              <a:rPr lang="en-US" sz="2200" b="1" dirty="0" smtClean="0">
                <a:solidFill>
                  <a:srgbClr val="1B200A"/>
                </a:solidFill>
                <a:latin typeface="Times New Roman" pitchFamily="18" charset="0"/>
              </a:rPr>
              <a:t>1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.</a:t>
            </a:r>
            <a:r>
              <a:rPr lang="en-US" sz="2200" dirty="0">
                <a:solidFill>
                  <a:srgbClr val="1B200A"/>
                </a:solidFill>
                <a:latin typeface="Times New Roman" pitchFamily="18" charset="0"/>
              </a:rPr>
              <a:t> 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Thế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nào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là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áp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lực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?</a:t>
            </a: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</a:pPr>
            <a:endParaRPr lang="en-US" sz="2200" b="1" dirty="0">
              <a:solidFill>
                <a:srgbClr val="1B200A"/>
              </a:solidFill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</a:pP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2.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Áp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suất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là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gì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? </a:t>
            </a: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</a:pPr>
            <a:endParaRPr lang="en-US" sz="2200" b="1" dirty="0">
              <a:solidFill>
                <a:srgbClr val="1B200A"/>
              </a:solidFill>
              <a:latin typeface="Times New Roman" pitchFamily="18" charset="0"/>
            </a:endParaRPr>
          </a:p>
          <a:p>
            <a:pPr marL="609600" indent="-609600" algn="just">
              <a:buClr>
                <a:schemeClr val="tx1"/>
              </a:buClr>
            </a:pPr>
            <a:r>
              <a:rPr lang="en-US" sz="2200" b="1" dirty="0" smtClean="0">
                <a:solidFill>
                  <a:srgbClr val="1B200A"/>
                </a:solidFill>
                <a:latin typeface="Times New Roman" pitchFamily="18" charset="0"/>
              </a:rPr>
              <a:t>3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.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Vật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rắn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1B200A"/>
                </a:solidFill>
                <a:latin typeface="Times New Roman" pitchFamily="18" charset="0"/>
              </a:rPr>
              <a:t>chỉ</a:t>
            </a:r>
            <a:r>
              <a:rPr lang="en-US" sz="2200" b="1" dirty="0" smtClean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1B200A"/>
                </a:solidFill>
                <a:latin typeface="Times New Roman" pitchFamily="18" charset="0"/>
              </a:rPr>
              <a:t>gây</a:t>
            </a:r>
            <a:r>
              <a:rPr lang="en-US" sz="2200" b="1" dirty="0" smtClean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ra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áp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1B200A"/>
                </a:solidFill>
                <a:latin typeface="Times New Roman" pitchFamily="18" charset="0"/>
              </a:rPr>
              <a:t>suất</a:t>
            </a:r>
            <a:r>
              <a:rPr lang="en-US" sz="2200" b="1" dirty="0" smtClean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1B200A"/>
                </a:solidFill>
                <a:latin typeface="Times New Roman" pitchFamily="18" charset="0"/>
              </a:rPr>
              <a:t>lên</a:t>
            </a:r>
            <a:r>
              <a:rPr lang="en-US" sz="2200" b="1" dirty="0" smtClean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các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vật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tiếp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xúc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theo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phương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1B200A"/>
                </a:solidFill>
                <a:latin typeface="Times New Roman" pitchFamily="18" charset="0"/>
              </a:rPr>
              <a:t>nào</a:t>
            </a:r>
            <a:r>
              <a:rPr lang="en-US" sz="2200" b="1" dirty="0">
                <a:solidFill>
                  <a:srgbClr val="1B200A"/>
                </a:solidFill>
                <a:latin typeface="Times New Roman" pitchFamily="18" charset="0"/>
              </a:rPr>
              <a:t>?</a:t>
            </a: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</a:pPr>
            <a:endParaRPr lang="en-US" b="1" dirty="0">
              <a:solidFill>
                <a:srgbClr val="1B200A"/>
              </a:solidFill>
              <a:latin typeface="Times New Roman" pitchFamily="18" charset="0"/>
            </a:endParaRPr>
          </a:p>
          <a:p>
            <a:pPr marL="285750" lvl="0" indent="-285750" algn="ctr" fontAlgn="base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43401" y="1143000"/>
            <a:ext cx="4267200" cy="570499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solidFill>
                <a:srgbClr val="1B200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suất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vị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solidFill>
                <a:srgbClr val="1B20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/>
            <a:r>
              <a:rPr lang="en-US" sz="2000" b="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0" y="404648"/>
            <a:ext cx="373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ABDEE2"/>
                </a:solidFill>
              </a:rPr>
              <a:t>KIỂM TRA BÀI CŨ</a:t>
            </a:r>
          </a:p>
        </p:txBody>
      </p:sp>
      <p:grpSp>
        <p:nvGrpSpPr>
          <p:cNvPr id="26" name="Group 9"/>
          <p:cNvGrpSpPr>
            <a:grpSpLocks/>
          </p:cNvGrpSpPr>
          <p:nvPr/>
        </p:nvGrpSpPr>
        <p:grpSpPr bwMode="auto">
          <a:xfrm>
            <a:off x="4875711" y="5123536"/>
            <a:ext cx="3276600" cy="1524000"/>
            <a:chOff x="384" y="2208"/>
            <a:chExt cx="2064" cy="960"/>
          </a:xfrm>
        </p:grpSpPr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384" y="2208"/>
              <a:ext cx="2064" cy="960"/>
              <a:chOff x="528" y="2208"/>
              <a:chExt cx="2064" cy="960"/>
            </a:xfrm>
          </p:grpSpPr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528" y="2208"/>
                <a:ext cx="2064" cy="19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2496" y="2400"/>
                <a:ext cx="96" cy="76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96" cy="76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395" y="2256"/>
              <a:ext cx="2016" cy="0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5949655" y="4415510"/>
            <a:ext cx="1128712" cy="70802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5985356" y="4829186"/>
            <a:ext cx="534988" cy="1176416"/>
            <a:chOff x="3071" y="3066"/>
            <a:chExt cx="337" cy="785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3408" y="3066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71" y="3584"/>
              <a:ext cx="21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3082" y="3575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781800" cy="62484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ABDEE2"/>
                </a:solidFill>
              </a:rPr>
              <a:t>KIỂM TRA BÀI CŨ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870" y="1752600"/>
            <a:ext cx="3505200" cy="3993930"/>
          </a:xfrm>
        </p:spPr>
        <p:txBody>
          <a:bodyPr>
            <a:noAutofit/>
          </a:bodyPr>
          <a:lstStyle/>
          <a:p>
            <a:pPr marL="0" lvl="0" indent="0">
              <a:defRPr/>
            </a:pPr>
            <a:r>
              <a:rPr lang="en-US" b="1" i="0" dirty="0" smtClean="0"/>
              <a:t>4. </a:t>
            </a:r>
            <a:r>
              <a:rPr lang="en-US" b="1" i="0" dirty="0" err="1" smtClean="0"/>
              <a:t>Chất</a:t>
            </a:r>
            <a:r>
              <a:rPr lang="en-US" b="1" i="0" dirty="0" smtClean="0"/>
              <a:t> </a:t>
            </a:r>
            <a:r>
              <a:rPr lang="en-US" b="1" i="0" dirty="0" err="1" smtClean="0"/>
              <a:t>lỏng</a:t>
            </a:r>
            <a:r>
              <a:rPr lang="en-US" b="1" i="0" dirty="0" smtClean="0"/>
              <a:t> </a:t>
            </a:r>
            <a:r>
              <a:rPr lang="en-US" b="1" i="0" dirty="0" err="1" smtClean="0"/>
              <a:t>có</a:t>
            </a:r>
            <a:r>
              <a:rPr lang="en-US" b="1" i="0" dirty="0" smtClean="0"/>
              <a:t> </a:t>
            </a:r>
            <a:r>
              <a:rPr lang="en-US" b="1" i="0" dirty="0" err="1" smtClean="0"/>
              <a:t>thể</a:t>
            </a:r>
            <a:r>
              <a:rPr lang="en-US" b="1" i="0" dirty="0" smtClean="0"/>
              <a:t> </a:t>
            </a:r>
            <a:r>
              <a:rPr lang="en-US" b="1" i="0" dirty="0" err="1" smtClean="0"/>
              <a:t>gây</a:t>
            </a:r>
            <a:r>
              <a:rPr lang="en-US" b="1" i="0" dirty="0" smtClean="0"/>
              <a:t> </a:t>
            </a:r>
            <a:r>
              <a:rPr lang="en-US" b="1" i="0" dirty="0" err="1" smtClean="0"/>
              <a:t>ra</a:t>
            </a:r>
            <a:r>
              <a:rPr lang="en-US" b="1" i="0" dirty="0" smtClean="0"/>
              <a:t> </a:t>
            </a:r>
            <a:r>
              <a:rPr lang="en-US" b="1" i="0" dirty="0" err="1" smtClean="0"/>
              <a:t>áp</a:t>
            </a:r>
            <a:r>
              <a:rPr lang="en-US" b="1" i="0" dirty="0" smtClean="0"/>
              <a:t> </a:t>
            </a:r>
            <a:r>
              <a:rPr lang="en-US" b="1" i="0" dirty="0" err="1" smtClean="0"/>
              <a:t>suất</a:t>
            </a:r>
            <a:r>
              <a:rPr lang="en-US" b="1" i="0" dirty="0" smtClean="0"/>
              <a:t> </a:t>
            </a:r>
            <a:r>
              <a:rPr lang="en-US" b="1" i="0" dirty="0" err="1" smtClean="0"/>
              <a:t>theo</a:t>
            </a:r>
            <a:r>
              <a:rPr lang="en-US" b="1" i="0" dirty="0" smtClean="0"/>
              <a:t> </a:t>
            </a:r>
            <a:r>
              <a:rPr lang="en-US" b="1" i="0" dirty="0" err="1" smtClean="0"/>
              <a:t>phương</a:t>
            </a:r>
            <a:r>
              <a:rPr lang="en-US" b="1" i="0" dirty="0" smtClean="0"/>
              <a:t> </a:t>
            </a:r>
            <a:r>
              <a:rPr lang="en-US" b="1" i="0" dirty="0" err="1" smtClean="0"/>
              <a:t>nào</a:t>
            </a:r>
            <a:r>
              <a:rPr lang="en-US" b="1" i="0" dirty="0" smtClean="0"/>
              <a:t>?</a:t>
            </a:r>
          </a:p>
          <a:p>
            <a:pPr marL="0" lvl="0" indent="0">
              <a:defRPr/>
            </a:pPr>
            <a:r>
              <a:rPr lang="en-US" b="1" i="0" dirty="0" smtClean="0"/>
              <a:t> </a:t>
            </a:r>
          </a:p>
          <a:p>
            <a:pPr marL="0" lvl="0" indent="0">
              <a:defRPr/>
            </a:pPr>
            <a:r>
              <a:rPr lang="en-US" b="1" i="0" dirty="0" smtClean="0"/>
              <a:t>5. </a:t>
            </a:r>
            <a:r>
              <a:rPr lang="en-US" b="1" i="0" dirty="0" err="1" smtClean="0"/>
              <a:t>Tại</a:t>
            </a:r>
            <a:r>
              <a:rPr lang="en-US" b="1" i="0" dirty="0" smtClean="0"/>
              <a:t> </a:t>
            </a:r>
            <a:r>
              <a:rPr lang="en-US" b="1" i="0" dirty="0" err="1" smtClean="0"/>
              <a:t>một</a:t>
            </a:r>
            <a:r>
              <a:rPr lang="en-US" b="1" i="0" dirty="0" smtClean="0"/>
              <a:t> </a:t>
            </a:r>
            <a:r>
              <a:rPr lang="en-US" b="1" i="0" dirty="0" err="1" smtClean="0"/>
              <a:t>nơi</a:t>
            </a:r>
            <a:r>
              <a:rPr lang="en-US" b="1" i="0" dirty="0" smtClean="0"/>
              <a:t> </a:t>
            </a:r>
            <a:r>
              <a:rPr lang="en-US" b="1" i="0" dirty="0" err="1" smtClean="0"/>
              <a:t>trên</a:t>
            </a:r>
            <a:r>
              <a:rPr lang="en-US" b="1" i="0" dirty="0" smtClean="0"/>
              <a:t> </a:t>
            </a:r>
            <a:r>
              <a:rPr lang="en-US" b="1" i="0" dirty="0" err="1" smtClean="0"/>
              <a:t>mặt</a:t>
            </a:r>
            <a:r>
              <a:rPr lang="en-US" b="1" i="0" dirty="0" smtClean="0"/>
              <a:t> </a:t>
            </a:r>
            <a:r>
              <a:rPr lang="en-US" b="1" i="0" dirty="0" err="1" smtClean="0"/>
              <a:t>tiếp</a:t>
            </a:r>
            <a:r>
              <a:rPr lang="en-US" b="1" i="0" dirty="0" smtClean="0"/>
              <a:t> </a:t>
            </a:r>
            <a:r>
              <a:rPr lang="en-US" b="1" i="0" dirty="0" err="1" smtClean="0"/>
              <a:t>xúc</a:t>
            </a:r>
            <a:r>
              <a:rPr lang="en-US" b="1" i="0" dirty="0" smtClean="0"/>
              <a:t> </a:t>
            </a:r>
            <a:r>
              <a:rPr lang="en-US" b="1" i="0" dirty="0" err="1" smtClean="0"/>
              <a:t>với</a:t>
            </a:r>
            <a:r>
              <a:rPr lang="en-US" b="1" i="0" dirty="0" smtClean="0"/>
              <a:t> </a:t>
            </a:r>
            <a:r>
              <a:rPr lang="en-US" b="1" i="0" dirty="0" err="1" smtClean="0"/>
              <a:t>chất</a:t>
            </a:r>
            <a:r>
              <a:rPr lang="en-US" b="1" i="0" dirty="0" smtClean="0"/>
              <a:t> </a:t>
            </a:r>
            <a:r>
              <a:rPr lang="en-US" b="1" i="0" dirty="0" err="1" smtClean="0"/>
              <a:t>lỏng</a:t>
            </a:r>
            <a:r>
              <a:rPr lang="en-US" b="1" i="0" dirty="0" smtClean="0"/>
              <a:t>, </a:t>
            </a:r>
            <a:r>
              <a:rPr lang="en-US" b="1" i="0" dirty="0" err="1" smtClean="0"/>
              <a:t>áp</a:t>
            </a:r>
            <a:r>
              <a:rPr lang="en-US" b="1" i="0" dirty="0" smtClean="0"/>
              <a:t> </a:t>
            </a:r>
            <a:r>
              <a:rPr lang="en-US" b="1" i="0" dirty="0" err="1" smtClean="0"/>
              <a:t>suất</a:t>
            </a:r>
            <a:r>
              <a:rPr lang="en-US" b="1" i="0" dirty="0" smtClean="0"/>
              <a:t> </a:t>
            </a:r>
            <a:r>
              <a:rPr lang="en-US" b="1" i="0" dirty="0" err="1" smtClean="0"/>
              <a:t>chất</a:t>
            </a:r>
            <a:r>
              <a:rPr lang="en-US" b="1" i="0" dirty="0" smtClean="0"/>
              <a:t> </a:t>
            </a:r>
            <a:r>
              <a:rPr lang="en-US" b="1" i="0" dirty="0" err="1" smtClean="0"/>
              <a:t>lỏng</a:t>
            </a:r>
            <a:r>
              <a:rPr lang="en-US" b="1" i="0" dirty="0" smtClean="0"/>
              <a:t> </a:t>
            </a:r>
            <a:r>
              <a:rPr lang="en-US" b="1" i="0" dirty="0" err="1" smtClean="0"/>
              <a:t>có</a:t>
            </a:r>
            <a:r>
              <a:rPr lang="en-US" b="1" i="0" dirty="0" smtClean="0"/>
              <a:t> </a:t>
            </a:r>
            <a:r>
              <a:rPr lang="en-US" b="1" i="0" dirty="0" err="1" smtClean="0"/>
              <a:t>phương</a:t>
            </a:r>
            <a:r>
              <a:rPr lang="en-US" b="1" i="0" dirty="0" smtClean="0"/>
              <a:t> </a:t>
            </a:r>
            <a:r>
              <a:rPr lang="en-US" b="1" i="0" dirty="0" err="1" smtClean="0"/>
              <a:t>nào</a:t>
            </a:r>
            <a:r>
              <a:rPr lang="en-US" b="1" i="0" dirty="0" smtClean="0"/>
              <a:t>?</a:t>
            </a:r>
            <a:endParaRPr lang="en-US" b="1" i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00600" y="1447800"/>
            <a:ext cx="4343400" cy="5257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lvl="0" indent="0"/>
            <a:r>
              <a:rPr lang="en-US" sz="2200" dirty="0" smtClean="0"/>
              <a:t>- </a:t>
            </a:r>
            <a:r>
              <a:rPr lang="en-US" sz="2200" dirty="0" err="1" smtClean="0"/>
              <a:t>Chất</a:t>
            </a:r>
            <a:r>
              <a:rPr lang="en-US" sz="2200" dirty="0" smtClean="0"/>
              <a:t> </a:t>
            </a:r>
            <a:r>
              <a:rPr lang="en-US" sz="2200" dirty="0" err="1" smtClean="0"/>
              <a:t>lỏng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thể</a:t>
            </a:r>
            <a:r>
              <a:rPr lang="en-US" sz="2200" dirty="0" smtClean="0"/>
              <a:t> </a:t>
            </a:r>
            <a:r>
              <a:rPr lang="en-US" sz="2200" dirty="0" err="1" smtClean="0"/>
              <a:t>gây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áp</a:t>
            </a:r>
            <a:r>
              <a:rPr lang="en-US" sz="2200" dirty="0" smtClean="0"/>
              <a:t> </a:t>
            </a:r>
            <a:r>
              <a:rPr lang="en-US" sz="2200" dirty="0" err="1" smtClean="0"/>
              <a:t>suất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mọi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phương</a:t>
            </a:r>
            <a:r>
              <a:rPr lang="en-US" sz="2200" dirty="0" smtClean="0"/>
              <a:t>. </a:t>
            </a:r>
          </a:p>
          <a:p>
            <a:pPr marL="0" lvl="0" indent="0"/>
            <a:endParaRPr lang="en-US" sz="2200" dirty="0" smtClean="0"/>
          </a:p>
          <a:p>
            <a:pPr marL="0" indent="0"/>
            <a:r>
              <a:rPr lang="en-US" sz="2200" b="0" dirty="0" smtClean="0"/>
              <a:t>- </a:t>
            </a:r>
            <a:r>
              <a:rPr lang="en-US" sz="2200" dirty="0" err="1"/>
              <a:t>Tại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nơi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lỏng</a:t>
            </a:r>
            <a:r>
              <a:rPr lang="en-US" sz="2200" dirty="0"/>
              <a:t>, </a:t>
            </a:r>
            <a:r>
              <a:rPr lang="en-US" sz="2200" dirty="0" err="1"/>
              <a:t>áp</a:t>
            </a:r>
            <a:r>
              <a:rPr lang="en-US" sz="2200" dirty="0"/>
              <a:t> </a:t>
            </a:r>
            <a:r>
              <a:rPr lang="en-US" sz="2200" dirty="0" err="1"/>
              <a:t>suất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lỏng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vuông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góc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/>
              <a:t>với</a:t>
            </a:r>
            <a:r>
              <a:rPr lang="en-US" sz="2200" dirty="0" smtClean="0"/>
              <a:t> </a:t>
            </a:r>
            <a:r>
              <a:rPr lang="en-US" sz="2200" dirty="0" err="1" smtClean="0"/>
              <a:t>mặt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 </a:t>
            </a:r>
            <a:r>
              <a:rPr lang="en-US" sz="2200" dirty="0" err="1" smtClean="0"/>
              <a:t>xúc</a:t>
            </a:r>
            <a:r>
              <a:rPr lang="en-US" sz="2200" dirty="0" smtClean="0"/>
              <a:t> </a:t>
            </a:r>
            <a:r>
              <a:rPr lang="en-US" sz="2200" dirty="0" err="1" smtClean="0"/>
              <a:t>tại</a:t>
            </a:r>
            <a:r>
              <a:rPr lang="en-US" sz="2200" dirty="0" smtClean="0"/>
              <a:t> </a:t>
            </a:r>
            <a:r>
              <a:rPr lang="en-US" sz="2200" dirty="0" err="1" smtClean="0"/>
              <a:t>nơi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.</a:t>
            </a:r>
            <a:endParaRPr lang="en-US" sz="2200" dirty="0"/>
          </a:p>
          <a:p>
            <a:pPr marL="0" lvl="0" indent="0"/>
            <a:endParaRPr lang="en-US" sz="2200" b="0" dirty="0" smtClean="0"/>
          </a:p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67200"/>
            <a:ext cx="3048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40" y="457200"/>
            <a:ext cx="8001000" cy="548640"/>
          </a:xfrm>
        </p:spPr>
        <p:txBody>
          <a:bodyPr/>
          <a:lstStyle/>
          <a:p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706670784"/>
              </p:ext>
            </p:extLst>
          </p:nvPr>
        </p:nvGraphicFramePr>
        <p:xfrm>
          <a:off x="914400" y="1524000"/>
          <a:ext cx="8001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4648200"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v"/>
                      </a:pPr>
                      <a:r>
                        <a:rPr lang="en-US" sz="3000" dirty="0" err="1" smtClean="0">
                          <a:solidFill>
                            <a:srgbClr val="1B2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000" baseline="0" dirty="0" smtClean="0">
                          <a:solidFill>
                            <a:srgbClr val="1B2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solidFill>
                            <a:srgbClr val="1B2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3000" baseline="0" dirty="0" smtClean="0">
                          <a:solidFill>
                            <a:srgbClr val="1B2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Lỗ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thủng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trí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càng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…….,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tia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phun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càng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………..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Càng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xuống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sâu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lỏng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áp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suất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lỏng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gây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càng</a:t>
                      </a:r>
                      <a:r>
                        <a:rPr kumimoji="0"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dirty="0">
                        <a:solidFill>
                          <a:srgbClr val="1B200A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60579" y="1921638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552580"/>
            <a:ext cx="167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ạnh</a:t>
            </a:r>
            <a:endParaRPr lang="en-US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6852" y="4035862"/>
            <a:ext cx="8082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endParaRPr lang="en-US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86800" cy="6705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2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54864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0" y="1371600"/>
            <a:ext cx="8153400" cy="533400"/>
          </a:xfrm>
        </p:spPr>
        <p:txBody>
          <a:bodyPr>
            <a:normAutofit lnSpcReduction="10000"/>
          </a:bodyPr>
          <a:lstStyle/>
          <a:p>
            <a:r>
              <a:rPr lang="en-US" sz="3000" b="1" i="0" dirty="0" smtClean="0">
                <a:solidFill>
                  <a:srgbClr val="1B200A"/>
                </a:solidFill>
              </a:rPr>
              <a:t>II.</a:t>
            </a:r>
            <a:r>
              <a:rPr lang="en-US" sz="3000" b="1" dirty="0" smtClean="0">
                <a:solidFill>
                  <a:srgbClr val="1B200A"/>
                </a:solidFill>
              </a:rPr>
              <a:t> </a:t>
            </a:r>
            <a:r>
              <a:rPr lang="en-US" sz="3000" b="1" i="0" u="sng" dirty="0" err="1" smtClean="0">
                <a:solidFill>
                  <a:srgbClr val="1B200A"/>
                </a:solidFill>
              </a:rPr>
              <a:t>Công</a:t>
            </a:r>
            <a:r>
              <a:rPr lang="en-US" sz="3000" b="1" i="0" u="sng" dirty="0" smtClean="0">
                <a:solidFill>
                  <a:srgbClr val="1B200A"/>
                </a:solidFill>
              </a:rPr>
              <a:t> </a:t>
            </a:r>
            <a:r>
              <a:rPr lang="en-US" sz="3000" b="1" i="0" u="sng" dirty="0" err="1" smtClean="0">
                <a:solidFill>
                  <a:srgbClr val="1B200A"/>
                </a:solidFill>
              </a:rPr>
              <a:t>thức</a:t>
            </a:r>
            <a:r>
              <a:rPr lang="en-US" sz="3000" b="1" i="0" u="sng" dirty="0" smtClean="0">
                <a:solidFill>
                  <a:srgbClr val="1B200A"/>
                </a:solidFill>
              </a:rPr>
              <a:t> </a:t>
            </a:r>
            <a:r>
              <a:rPr lang="en-US" sz="3000" b="1" i="0" u="sng" dirty="0" err="1" smtClean="0">
                <a:solidFill>
                  <a:srgbClr val="1B200A"/>
                </a:solidFill>
              </a:rPr>
              <a:t>tính</a:t>
            </a:r>
            <a:r>
              <a:rPr lang="en-US" sz="3000" b="1" i="0" u="sng" dirty="0" smtClean="0">
                <a:solidFill>
                  <a:srgbClr val="1B200A"/>
                </a:solidFill>
              </a:rPr>
              <a:t> </a:t>
            </a:r>
            <a:r>
              <a:rPr lang="en-US" sz="3000" b="1" i="0" u="sng" dirty="0" err="1" smtClean="0">
                <a:solidFill>
                  <a:srgbClr val="1B200A"/>
                </a:solidFill>
              </a:rPr>
              <a:t>áp</a:t>
            </a:r>
            <a:r>
              <a:rPr lang="en-US" sz="3000" b="1" i="0" u="sng" dirty="0" smtClean="0">
                <a:solidFill>
                  <a:srgbClr val="1B200A"/>
                </a:solidFill>
              </a:rPr>
              <a:t> </a:t>
            </a:r>
            <a:r>
              <a:rPr lang="en-US" sz="3000" b="1" i="0" u="sng" dirty="0" err="1" smtClean="0">
                <a:solidFill>
                  <a:srgbClr val="1B200A"/>
                </a:solidFill>
              </a:rPr>
              <a:t>suất</a:t>
            </a:r>
            <a:r>
              <a:rPr lang="en-US" sz="3000" b="1" i="0" u="sng" dirty="0" smtClean="0">
                <a:solidFill>
                  <a:srgbClr val="1B200A"/>
                </a:solidFill>
              </a:rPr>
              <a:t> </a:t>
            </a:r>
            <a:r>
              <a:rPr lang="en-US" sz="3000" b="1" i="0" u="sng" dirty="0" err="1" smtClean="0">
                <a:solidFill>
                  <a:srgbClr val="1B200A"/>
                </a:solidFill>
              </a:rPr>
              <a:t>chất</a:t>
            </a:r>
            <a:r>
              <a:rPr lang="en-US" sz="3000" b="1" i="0" u="sng" dirty="0" smtClean="0">
                <a:solidFill>
                  <a:srgbClr val="1B200A"/>
                </a:solidFill>
              </a:rPr>
              <a:t> </a:t>
            </a:r>
            <a:r>
              <a:rPr lang="en-US" sz="3000" b="1" i="0" u="sng" dirty="0" err="1" smtClean="0">
                <a:solidFill>
                  <a:srgbClr val="1B200A"/>
                </a:solidFill>
              </a:rPr>
              <a:t>lỏng</a:t>
            </a:r>
            <a:r>
              <a:rPr lang="en-US" sz="3000" b="1" dirty="0" smtClean="0">
                <a:solidFill>
                  <a:srgbClr val="1B200A"/>
                </a:solidFill>
              </a:rPr>
              <a:t>:</a:t>
            </a:r>
            <a:endParaRPr lang="en-US" sz="3000" b="1" dirty="0">
              <a:solidFill>
                <a:srgbClr val="1B200A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62000" y="1933206"/>
            <a:ext cx="7162800" cy="3581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endParaRPr lang="en-US" sz="2000" b="1" dirty="0">
              <a:solidFill>
                <a:srgbClr val="1B200A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endParaRPr lang="en-US" sz="2000" b="1" dirty="0">
              <a:solidFill>
                <a:srgbClr val="1B200A"/>
              </a:solidFill>
              <a:latin typeface="Times New Roman" pitchFamily="18" charset="0"/>
            </a:endParaRPr>
          </a:p>
        </p:txBody>
      </p:sp>
      <p:pic>
        <p:nvPicPr>
          <p:cNvPr id="5" name="030302HolesInCan2(1)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9296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864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09689"/>
              </p:ext>
            </p:extLst>
          </p:nvPr>
        </p:nvGraphicFramePr>
        <p:xfrm>
          <a:off x="0" y="990600"/>
          <a:ext cx="9144000" cy="518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0"/>
              </a:tblGrid>
              <a:tr h="518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319351"/>
            <a:ext cx="861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Giả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sử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khối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chất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lỏng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hình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trụ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diện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tích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đáy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S,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</a:rPr>
              <a:t>độ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1B200A"/>
                </a:solidFill>
                <a:latin typeface="Times New Roman" pitchFamily="18" charset="0"/>
              </a:rPr>
              <a:t>sâu</a:t>
            </a:r>
            <a:r>
              <a:rPr lang="en-US" sz="2000" dirty="0" smtClean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1B200A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1B200A"/>
                </a:solidFill>
                <a:latin typeface="Times New Roman" pitchFamily="18" charset="0"/>
              </a:rPr>
              <a:t> h.</a:t>
            </a:r>
            <a:endParaRPr lang="en-US" sz="2000" b="1" dirty="0">
              <a:solidFill>
                <a:srgbClr val="1B200A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78027" y="990600"/>
            <a:ext cx="8713788" cy="38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THỨC TÍNH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ÁP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SUẤT  CHẤT LỎNG</a:t>
            </a:r>
          </a:p>
        </p:txBody>
      </p:sp>
      <p:graphicFrame>
        <p:nvGraphicFramePr>
          <p:cNvPr id="1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53640"/>
              </p:ext>
            </p:extLst>
          </p:nvPr>
        </p:nvGraphicFramePr>
        <p:xfrm>
          <a:off x="3730625" y="1907784"/>
          <a:ext cx="11525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3" imgW="380880" imgH="393480" progId="Equation.DSMT4">
                  <p:embed/>
                </p:oleObj>
              </mc:Choice>
              <mc:Fallback>
                <p:oleObj name="Equation" r:id="rId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1907784"/>
                        <a:ext cx="1152525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355788"/>
              </p:ext>
            </p:extLst>
          </p:nvPr>
        </p:nvGraphicFramePr>
        <p:xfrm>
          <a:off x="2376488" y="4191000"/>
          <a:ext cx="46799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5" imgW="1841400" imgH="393480" progId="Equation.DSMT4">
                  <p:embed/>
                </p:oleObj>
              </mc:Choice>
              <mc:Fallback>
                <p:oleObj name="Equation" r:id="rId5" imgW="184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4191000"/>
                        <a:ext cx="467995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951956" y="5281668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Vậy</a:t>
            </a:r>
            <a:r>
              <a:rPr lang="en-US" sz="3600" b="1" dirty="0"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 = </a:t>
            </a:r>
            <a:r>
              <a:rPr lang="en-US" sz="3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d.h</a:t>
            </a:r>
            <a:endParaRPr lang="en-US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066800" y="18288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1B200A"/>
                </a:solidFill>
                <a:latin typeface="Times New Roman" pitchFamily="18" charset="0"/>
              </a:rPr>
              <a:t>Tư</a:t>
            </a:r>
            <a:r>
              <a:rPr lang="en-US" sz="2000" b="1" dirty="0">
                <a:solidFill>
                  <a:srgbClr val="1B200A"/>
                </a:solidFill>
                <a:latin typeface="Times New Roman" pitchFamily="18" charset="0"/>
              </a:rPr>
              <a:t>̀ </a:t>
            </a:r>
            <a:r>
              <a:rPr lang="en-US" sz="2000" b="1" dirty="0" err="1">
                <a:solidFill>
                  <a:srgbClr val="1B200A"/>
                </a:solidFill>
                <a:latin typeface="Times New Roman" pitchFamily="18" charset="0"/>
              </a:rPr>
              <a:t>công</a:t>
            </a:r>
            <a:r>
              <a:rPr lang="en-US" sz="20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B200A"/>
                </a:solidFill>
                <a:latin typeface="Times New Roman" pitchFamily="18" charset="0"/>
              </a:rPr>
              <a:t>thức</a:t>
            </a:r>
            <a:r>
              <a:rPr lang="en-US" sz="20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1B200A"/>
                </a:solidFill>
                <a:latin typeface="Times New Roman" pitchFamily="18" charset="0"/>
              </a:rPr>
              <a:t>đã</a:t>
            </a:r>
            <a:r>
              <a:rPr lang="en-US" sz="2000" b="1" dirty="0">
                <a:solidFill>
                  <a:srgbClr val="1B200A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1B200A"/>
                </a:solidFill>
                <a:latin typeface="Times New Roman" pitchFamily="18" charset="0"/>
              </a:rPr>
              <a:t>học</a:t>
            </a:r>
            <a:r>
              <a:rPr lang="vi-VN" sz="2000" b="1" dirty="0" smtClean="0">
                <a:solidFill>
                  <a:srgbClr val="1B200A"/>
                </a:solidFill>
                <a:latin typeface="Times New Roman" pitchFamily="18" charset="0"/>
              </a:rPr>
              <a:t>:</a:t>
            </a:r>
            <a:endParaRPr lang="en-US" sz="2000" b="1" dirty="0">
              <a:solidFill>
                <a:srgbClr val="1B200A"/>
              </a:solidFill>
              <a:latin typeface="Times New Roman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286000" y="2999366"/>
            <a:ext cx="93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1B200A"/>
                </a:solidFill>
                <a:latin typeface="Times New Roman" pitchFamily="18" charset="0"/>
              </a:rPr>
              <a:t>Ta có: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93088"/>
              </p:ext>
            </p:extLst>
          </p:nvPr>
        </p:nvGraphicFramePr>
        <p:xfrm>
          <a:off x="1255712" y="4572000"/>
          <a:ext cx="1143000" cy="38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84334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1B2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vi-VN" baseline="0" dirty="0" smtClean="0">
                          <a:solidFill>
                            <a:srgbClr val="1B2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</a:t>
                      </a:r>
                      <a:endParaRPr lang="en-US" dirty="0">
                        <a:solidFill>
                          <a:srgbClr val="1B2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6034936" y="1702378"/>
            <a:ext cx="1728788" cy="2181225"/>
            <a:chOff x="3878" y="2432"/>
            <a:chExt cx="1089" cy="137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4150" y="2989"/>
              <a:ext cx="816" cy="817"/>
            </a:xfrm>
            <a:prstGeom prst="flowChartMagneticDisk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4150" y="2432"/>
              <a:ext cx="816" cy="817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3923" y="313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3923" y="370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4014" y="347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4014" y="3113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3878" y="328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FFCC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4468" y="355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8" name="Oval 14"/>
            <p:cNvSpPr>
              <a:spLocks noChangeArrowheads="1"/>
            </p:cNvSpPr>
            <p:nvPr/>
          </p:nvSpPr>
          <p:spPr bwMode="auto">
            <a:xfrm>
              <a:off x="4150" y="3579"/>
              <a:ext cx="817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77419" y="3010076"/>
            <a:ext cx="15575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 = h.S</a:t>
            </a:r>
            <a:endParaRPr lang="en-US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419" y="3464895"/>
            <a:ext cx="18740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= P = 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V</a:t>
            </a:r>
          </a:p>
        </p:txBody>
      </p:sp>
    </p:spTree>
    <p:extLst>
      <p:ext uri="{BB962C8B-B14F-4D97-AF65-F5344CB8AC3E}">
        <p14:creationId xmlns:p14="http://schemas.microsoft.com/office/powerpoint/2010/main" val="15674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1" grpId="0"/>
      <p:bldP spid="24" grpId="0"/>
      <p:bldP spid="25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721725" cy="54864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Chủ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đề</a:t>
            </a:r>
            <a:r>
              <a:rPr lang="en-US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 8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:   ÁP SUẤT CHẤT LỎNG - BÌNH THÔNG NHAU (t.t)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0" y="2133600"/>
            <a:ext cx="8153400" cy="609600"/>
          </a:xfrm>
        </p:spPr>
        <p:txBody>
          <a:bodyPr>
            <a:normAutofit/>
          </a:bodyPr>
          <a:lstStyle/>
          <a:p>
            <a:pPr marL="68580" indent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68580" indent="0"/>
            <a:endParaRPr lang="vi-VN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752600"/>
            <a:ext cx="85693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II.   CÔNG THỨC TÍNH ÁP SUẤT CHẤT LỎNG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3394" y="226695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 </a:t>
            </a: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 </a:t>
            </a:r>
            <a:r>
              <a:rPr lang="en-US" sz="35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d.h</a:t>
            </a:r>
            <a:endParaRPr lang="en-US" sz="35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  <a:endParaRPr lang="vi-VN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1257300" lvl="2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    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	p  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áp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suất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do </a:t>
            </a:r>
            <a:r>
              <a:rPr lang="en-US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lỏng</a:t>
            </a: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gây ra tại một nơi trong chất lỏng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(Pa)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		d  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riêng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lỏng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</a:rPr>
              <a:t>N/m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		h  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vi-VN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độ sâu tại nơi đang xét so với mặt thoáng chất lỏng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 (m)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ightfall design template" id="{8E782A46-4514-4890-A557-B2C16D284495}" vid="{905231CD-0261-44B0-B7D7-6EDADDAAC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A1C3275-DFDF-4D88-9C2A-852ED82D92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2400</TotalTime>
  <Words>642</Words>
  <Application>Microsoft Office PowerPoint</Application>
  <PresentationFormat>On-screen Show (4:3)</PresentationFormat>
  <Paragraphs>84</Paragraphs>
  <Slides>26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Theme4</vt:lpstr>
      <vt:lpstr>Equation</vt:lpstr>
      <vt:lpstr>PowerPoint Presentation</vt:lpstr>
      <vt:lpstr>Chủ đề 8:   ÁP SUẤT CHẤT LỎNG - BÌNH THÔNG NHAU (t.t)</vt:lpstr>
      <vt:lpstr>PowerPoint Presentation</vt:lpstr>
      <vt:lpstr>KIỂM TRA BÀI CŨ</vt:lpstr>
      <vt:lpstr>Chủ đề 8:   ÁP SUẤT CHẤT LỎNG - BÌNH THÔNG NHAU (t.t)</vt:lpstr>
      <vt:lpstr>PowerPoint Presentation</vt:lpstr>
      <vt:lpstr>Chủ đề 8:   ÁP SUẤT CHẤT LỎNG - BÌNH THÔNG NHAU (t.t)</vt:lpstr>
      <vt:lpstr>Chủ đề 8:   ÁP SUẤT CHẤT LỎNG - BÌNH THÔNG NHAU (t.t)</vt:lpstr>
      <vt:lpstr>Chủ đề 8:   ÁP SUẤT CHẤT LỎNG - BÌNH THÔNG NHAU (t.t)</vt:lpstr>
      <vt:lpstr>PowerPoint Presentation</vt:lpstr>
      <vt:lpstr>Chủ đề 8:   ÁP SUẤT CHẤT LỎNG - BÌNH THÔNG NHAU (t.t)</vt:lpstr>
      <vt:lpstr>III.  BÌNH THÔNG NHAU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8:   ÁP SUẤT CHẤT LỎNG - BÌNH THÔNG NHAU (t.t) </vt:lpstr>
      <vt:lpstr>ỨNG DỤNG THỰC TẾ CỦA BÌNH THÔNG NHAU</vt:lpstr>
      <vt:lpstr>PowerPoint Presentation</vt:lpstr>
      <vt:lpstr>PowerPoint Presentation</vt:lpstr>
      <vt:lpstr>Chủ đề 8:   ÁP SUẤT CHẤT LỎNG - BÌNH THÔNG NHAU (t.t) IV.  MÁY THỦY LỰC:</vt:lpstr>
      <vt:lpstr>Chủ đề 8:   ÁP SUẤT CHẤT LỎNG - BÌNH THÔNG NHAU (t.t) IV.  MÁY THỦY LỰC:</vt:lpstr>
      <vt:lpstr>PowerPoint Presentation</vt:lpstr>
      <vt:lpstr>Bài tập vận dụng: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uyen</dc:creator>
  <cp:lastModifiedBy>User</cp:lastModifiedBy>
  <cp:revision>111</cp:revision>
  <dcterms:created xsi:type="dcterms:W3CDTF">2013-10-17T07:33:19Z</dcterms:created>
  <dcterms:modified xsi:type="dcterms:W3CDTF">2013-10-31T17:37:45Z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TC019291609991</vt:lpwstr>
  </property>
</Properties>
</file>